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33"/>
  </p:notesMasterIdLst>
  <p:sldIdLst>
    <p:sldId id="256" r:id="rId2"/>
    <p:sldId id="257" r:id="rId3"/>
    <p:sldId id="258" r:id="rId4"/>
    <p:sldId id="259" r:id="rId5"/>
    <p:sldId id="260" r:id="rId6"/>
    <p:sldId id="285" r:id="rId7"/>
    <p:sldId id="262" r:id="rId8"/>
    <p:sldId id="267" r:id="rId9"/>
    <p:sldId id="261" r:id="rId10"/>
    <p:sldId id="263" r:id="rId11"/>
    <p:sldId id="284" r:id="rId12"/>
    <p:sldId id="283" r:id="rId13"/>
    <p:sldId id="268" r:id="rId14"/>
    <p:sldId id="269" r:id="rId15"/>
    <p:sldId id="270" r:id="rId16"/>
    <p:sldId id="271" r:id="rId17"/>
    <p:sldId id="264" r:id="rId18"/>
    <p:sldId id="272" r:id="rId19"/>
    <p:sldId id="274" r:id="rId20"/>
    <p:sldId id="275" r:id="rId21"/>
    <p:sldId id="276" r:id="rId22"/>
    <p:sldId id="286" r:id="rId23"/>
    <p:sldId id="287" r:id="rId24"/>
    <p:sldId id="265" r:id="rId25"/>
    <p:sldId id="277" r:id="rId26"/>
    <p:sldId id="278" r:id="rId27"/>
    <p:sldId id="279" r:id="rId28"/>
    <p:sldId id="280" r:id="rId29"/>
    <p:sldId id="281" r:id="rId30"/>
    <p:sldId id="282" r:id="rId31"/>
    <p:sldId id="273" r:id="rId32"/>
  </p:sldIdLst>
  <p:sldSz cx="12192000" cy="6858000"/>
  <p:notesSz cx="6858000" cy="9144000"/>
  <p:embeddedFontLst>
    <p:embeddedFont>
      <p:font typeface="Barlow Condensed" panose="00000506000000000000" pitchFamily="2" charset="0"/>
      <p:regular r:id="rId34"/>
      <p:bold r:id="rId35"/>
      <p:italic r:id="rId36"/>
      <p:boldItalic r:id="rId37"/>
    </p:embeddedFont>
    <p:embeddedFont>
      <p:font typeface="Calibri" panose="020F0502020204030204" pitchFamily="34" charset="0"/>
      <p:regular r:id="rId38"/>
      <p:bold r:id="rId39"/>
      <p:italic r:id="rId40"/>
      <p:boldItalic r:id="rId41"/>
    </p:embeddedFont>
    <p:embeddedFont>
      <p:font typeface="Cambria Math" panose="02040503050406030204" pitchFamily="18" charset="0"/>
      <p:regular r:id="rId42"/>
    </p:embeddedFont>
    <p:embeddedFont>
      <p:font typeface="Patrick Hand" panose="00000500000000000000" pitchFamily="2" charset="0"/>
      <p:regular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8D1894-4CD6-4A4E-B0E0-ED5AE4222C96}" v="778" dt="2022-11-30T14:26:31.189"/>
    <p1510:client id="{DECF6692-A5D5-410E-8449-41C9E10B2D08}" v="13" dt="2022-11-30T14:38:02.2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993" autoAdjust="0"/>
  </p:normalViewPr>
  <p:slideViewPr>
    <p:cSldViewPr snapToGrid="0">
      <p:cViewPr varScale="1">
        <p:scale>
          <a:sx n="63" d="100"/>
          <a:sy n="63" d="100"/>
        </p:scale>
        <p:origin x="1426" y="3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ễn Nhật Trường" userId="abe21aff-8c37-436c-af6a-34d41599f1a3" providerId="ADAL" clId="{BC8D1894-4CD6-4A4E-B0E0-ED5AE4222C96}"/>
    <pc:docChg chg="undo custSel addSld modSld">
      <pc:chgData name="Nguyễn Nhật Trường" userId="abe21aff-8c37-436c-af6a-34d41599f1a3" providerId="ADAL" clId="{BC8D1894-4CD6-4A4E-B0E0-ED5AE4222C96}" dt="2022-11-30T14:26:35.985" v="4857"/>
      <pc:docMkLst>
        <pc:docMk/>
      </pc:docMkLst>
      <pc:sldChg chg="modSp mod">
        <pc:chgData name="Nguyễn Nhật Trường" userId="abe21aff-8c37-436c-af6a-34d41599f1a3" providerId="ADAL" clId="{BC8D1894-4CD6-4A4E-B0E0-ED5AE4222C96}" dt="2022-11-29T08:36:54.099" v="17" actId="20577"/>
        <pc:sldMkLst>
          <pc:docMk/>
          <pc:sldMk cId="0" sldId="260"/>
        </pc:sldMkLst>
        <pc:spChg chg="mod">
          <ac:chgData name="Nguyễn Nhật Trường" userId="abe21aff-8c37-436c-af6a-34d41599f1a3" providerId="ADAL" clId="{BC8D1894-4CD6-4A4E-B0E0-ED5AE4222C96}" dt="2022-11-29T08:36:54.099" v="17" actId="20577"/>
          <ac:spMkLst>
            <pc:docMk/>
            <pc:sldMk cId="0" sldId="260"/>
            <ac:spMk id="348" creationId="{00000000-0000-0000-0000-000000000000}"/>
          </ac:spMkLst>
        </pc:spChg>
      </pc:sldChg>
      <pc:sldChg chg="modNotesTx">
        <pc:chgData name="Nguyễn Nhật Trường" userId="abe21aff-8c37-436c-af6a-34d41599f1a3" providerId="ADAL" clId="{BC8D1894-4CD6-4A4E-B0E0-ED5AE4222C96}" dt="2022-11-30T02:23:44.098" v="4469" actId="20577"/>
        <pc:sldMkLst>
          <pc:docMk/>
          <pc:sldMk cId="0" sldId="261"/>
        </pc:sldMkLst>
      </pc:sldChg>
      <pc:sldChg chg="modNotesTx">
        <pc:chgData name="Nguyễn Nhật Trường" userId="abe21aff-8c37-436c-af6a-34d41599f1a3" providerId="ADAL" clId="{BC8D1894-4CD6-4A4E-B0E0-ED5AE4222C96}" dt="2022-11-30T02:24:33.329" v="4539" actId="20577"/>
        <pc:sldMkLst>
          <pc:docMk/>
          <pc:sldMk cId="0" sldId="263"/>
        </pc:sldMkLst>
      </pc:sldChg>
      <pc:sldChg chg="modSp mod modNotesTx">
        <pc:chgData name="Nguyễn Nhật Trường" userId="abe21aff-8c37-436c-af6a-34d41599f1a3" providerId="ADAL" clId="{BC8D1894-4CD6-4A4E-B0E0-ED5AE4222C96}" dt="2022-11-30T02:31:11.168" v="4787" actId="20577"/>
        <pc:sldMkLst>
          <pc:docMk/>
          <pc:sldMk cId="0" sldId="264"/>
        </pc:sldMkLst>
        <pc:picChg chg="mod">
          <ac:chgData name="Nguyễn Nhật Trường" userId="abe21aff-8c37-436c-af6a-34d41599f1a3" providerId="ADAL" clId="{BC8D1894-4CD6-4A4E-B0E0-ED5AE4222C96}" dt="2022-11-29T08:43:08.552" v="27" actId="1076"/>
          <ac:picMkLst>
            <pc:docMk/>
            <pc:sldMk cId="0" sldId="264"/>
            <ac:picMk id="22" creationId="{B3CD9E12-B909-F67B-0D92-07675A313D23}"/>
          </ac:picMkLst>
        </pc:picChg>
      </pc:sldChg>
      <pc:sldChg chg="modNotesTx">
        <pc:chgData name="Nguyễn Nhật Trường" userId="abe21aff-8c37-436c-af6a-34d41599f1a3" providerId="ADAL" clId="{BC8D1894-4CD6-4A4E-B0E0-ED5AE4222C96}" dt="2022-11-29T16:42:40.455" v="1833" actId="20577"/>
        <pc:sldMkLst>
          <pc:docMk/>
          <pc:sldMk cId="2946108624" sldId="268"/>
        </pc:sldMkLst>
      </pc:sldChg>
      <pc:sldChg chg="modSp mod modNotesTx">
        <pc:chgData name="Nguyễn Nhật Trường" userId="abe21aff-8c37-436c-af6a-34d41599f1a3" providerId="ADAL" clId="{BC8D1894-4CD6-4A4E-B0E0-ED5AE4222C96}" dt="2022-11-30T12:01:59.640" v="4855" actId="20577"/>
        <pc:sldMkLst>
          <pc:docMk/>
          <pc:sldMk cId="3179539928" sldId="272"/>
        </pc:sldMkLst>
        <pc:picChg chg="mod">
          <ac:chgData name="Nguyễn Nhật Trường" userId="abe21aff-8c37-436c-af6a-34d41599f1a3" providerId="ADAL" clId="{BC8D1894-4CD6-4A4E-B0E0-ED5AE4222C96}" dt="2022-11-28T14:00:49.810" v="15" actId="1076"/>
          <ac:picMkLst>
            <pc:docMk/>
            <pc:sldMk cId="3179539928" sldId="272"/>
            <ac:picMk id="22" creationId="{3E023CFC-5E51-5B39-4EED-43C4BC5BFE88}"/>
          </ac:picMkLst>
        </pc:picChg>
      </pc:sldChg>
      <pc:sldChg chg="modSp mod">
        <pc:chgData name="Nguyễn Nhật Trường" userId="abe21aff-8c37-436c-af6a-34d41599f1a3" providerId="ADAL" clId="{BC8D1894-4CD6-4A4E-B0E0-ED5AE4222C96}" dt="2022-11-29T12:15:09.128" v="418" actId="122"/>
        <pc:sldMkLst>
          <pc:docMk/>
          <pc:sldMk cId="708089663" sldId="273"/>
        </pc:sldMkLst>
        <pc:spChg chg="mod">
          <ac:chgData name="Nguyễn Nhật Trường" userId="abe21aff-8c37-436c-af6a-34d41599f1a3" providerId="ADAL" clId="{BC8D1894-4CD6-4A4E-B0E0-ED5AE4222C96}" dt="2022-11-29T12:15:09.128" v="418" actId="122"/>
          <ac:spMkLst>
            <pc:docMk/>
            <pc:sldMk cId="708089663" sldId="273"/>
            <ac:spMk id="386" creationId="{00000000-0000-0000-0000-000000000000}"/>
          </ac:spMkLst>
        </pc:spChg>
        <pc:spChg chg="mod">
          <ac:chgData name="Nguyễn Nhật Trường" userId="abe21aff-8c37-436c-af6a-34d41599f1a3" providerId="ADAL" clId="{BC8D1894-4CD6-4A4E-B0E0-ED5AE4222C96}" dt="2022-11-29T12:14:09.529" v="417" actId="948"/>
          <ac:spMkLst>
            <pc:docMk/>
            <pc:sldMk cId="708089663" sldId="273"/>
            <ac:spMk id="387" creationId="{00000000-0000-0000-0000-000000000000}"/>
          </ac:spMkLst>
        </pc:spChg>
      </pc:sldChg>
      <pc:sldChg chg="modNotesTx">
        <pc:chgData name="Nguyễn Nhật Trường" userId="abe21aff-8c37-436c-af6a-34d41599f1a3" providerId="ADAL" clId="{BC8D1894-4CD6-4A4E-B0E0-ED5AE4222C96}" dt="2022-11-30T14:26:35.985" v="4857"/>
        <pc:sldMkLst>
          <pc:docMk/>
          <pc:sldMk cId="583535977" sldId="274"/>
        </pc:sldMkLst>
      </pc:sldChg>
      <pc:sldChg chg="addSp delSp modSp mod modNotesTx">
        <pc:chgData name="Nguyễn Nhật Trường" userId="abe21aff-8c37-436c-af6a-34d41599f1a3" providerId="ADAL" clId="{BC8D1894-4CD6-4A4E-B0E0-ED5AE4222C96}" dt="2022-11-29T17:10:07.295" v="3815"/>
        <pc:sldMkLst>
          <pc:docMk/>
          <pc:sldMk cId="1968077588" sldId="276"/>
        </pc:sldMkLst>
        <pc:spChg chg="add mod">
          <ac:chgData name="Nguyễn Nhật Trường" userId="abe21aff-8c37-436c-af6a-34d41599f1a3" providerId="ADAL" clId="{BC8D1894-4CD6-4A4E-B0E0-ED5AE4222C96}" dt="2022-11-29T08:40:02.757" v="24" actId="478"/>
          <ac:spMkLst>
            <pc:docMk/>
            <pc:sldMk cId="1968077588" sldId="276"/>
            <ac:spMk id="3" creationId="{54F89AEE-DBBF-674E-0C11-3122841BFF23}"/>
          </ac:spMkLst>
        </pc:spChg>
        <pc:spChg chg="del">
          <ac:chgData name="Nguyễn Nhật Trường" userId="abe21aff-8c37-436c-af6a-34d41599f1a3" providerId="ADAL" clId="{BC8D1894-4CD6-4A4E-B0E0-ED5AE4222C96}" dt="2022-11-29T08:40:00.260" v="23" actId="478"/>
          <ac:spMkLst>
            <pc:docMk/>
            <pc:sldMk cId="1968077588" sldId="276"/>
            <ac:spMk id="7" creationId="{161AEAD2-578B-81A6-9E12-5DB001D49857}"/>
          </ac:spMkLst>
        </pc:spChg>
        <pc:spChg chg="del mod">
          <ac:chgData name="Nguyễn Nhật Trường" userId="abe21aff-8c37-436c-af6a-34d41599f1a3" providerId="ADAL" clId="{BC8D1894-4CD6-4A4E-B0E0-ED5AE4222C96}" dt="2022-11-29T08:40:02.757" v="24" actId="478"/>
          <ac:spMkLst>
            <pc:docMk/>
            <pc:sldMk cId="1968077588" sldId="276"/>
            <ac:spMk id="348" creationId="{00000000-0000-0000-0000-000000000000}"/>
          </ac:spMkLst>
        </pc:spChg>
        <pc:picChg chg="add del mod">
          <ac:chgData name="Nguyễn Nhật Trường" userId="abe21aff-8c37-436c-af6a-34d41599f1a3" providerId="ADAL" clId="{BC8D1894-4CD6-4A4E-B0E0-ED5AE4222C96}" dt="2022-11-29T12:22:46.429" v="420" actId="478"/>
          <ac:picMkLst>
            <pc:docMk/>
            <pc:sldMk cId="1968077588" sldId="276"/>
            <ac:picMk id="2" creationId="{43173EA6-75D9-8CFB-B8EE-D7BBAFDD71ED}"/>
          </ac:picMkLst>
        </pc:picChg>
        <pc:picChg chg="add mod modCrop">
          <ac:chgData name="Nguyễn Nhật Trường" userId="abe21aff-8c37-436c-af6a-34d41599f1a3" providerId="ADAL" clId="{BC8D1894-4CD6-4A4E-B0E0-ED5AE4222C96}" dt="2022-11-29T12:23:36.707" v="427" actId="14100"/>
          <ac:picMkLst>
            <pc:docMk/>
            <pc:sldMk cId="1968077588" sldId="276"/>
            <ac:picMk id="4" creationId="{9CA84E49-2619-0B66-79D6-86351E4CE001}"/>
          </ac:picMkLst>
        </pc:picChg>
      </pc:sldChg>
      <pc:sldChg chg="modNotesTx">
        <pc:chgData name="Nguyễn Nhật Trường" userId="abe21aff-8c37-436c-af6a-34d41599f1a3" providerId="ADAL" clId="{BC8D1894-4CD6-4A4E-B0E0-ED5AE4222C96}" dt="2022-11-29T17:19:39.645" v="4304" actId="20577"/>
        <pc:sldMkLst>
          <pc:docMk/>
          <pc:sldMk cId="2126779752" sldId="279"/>
        </pc:sldMkLst>
      </pc:sldChg>
      <pc:sldChg chg="modNotesTx">
        <pc:chgData name="Nguyễn Nhật Trường" userId="abe21aff-8c37-436c-af6a-34d41599f1a3" providerId="ADAL" clId="{BC8D1894-4CD6-4A4E-B0E0-ED5AE4222C96}" dt="2022-11-29T17:20:58.379" v="4337" actId="20577"/>
        <pc:sldMkLst>
          <pc:docMk/>
          <pc:sldMk cId="383306171" sldId="280"/>
        </pc:sldMkLst>
      </pc:sldChg>
      <pc:sldChg chg="modSp mod">
        <pc:chgData name="Nguyễn Nhật Trường" userId="abe21aff-8c37-436c-af6a-34d41599f1a3" providerId="ADAL" clId="{BC8D1894-4CD6-4A4E-B0E0-ED5AE4222C96}" dt="2022-11-28T13:57:41.880" v="11" actId="207"/>
        <pc:sldMkLst>
          <pc:docMk/>
          <pc:sldMk cId="4179007316" sldId="281"/>
        </pc:sldMkLst>
        <pc:graphicFrameChg chg="modGraphic">
          <ac:chgData name="Nguyễn Nhật Trường" userId="abe21aff-8c37-436c-af6a-34d41599f1a3" providerId="ADAL" clId="{BC8D1894-4CD6-4A4E-B0E0-ED5AE4222C96}" dt="2022-11-28T13:57:41.880" v="11" actId="207"/>
          <ac:graphicFrameMkLst>
            <pc:docMk/>
            <pc:sldMk cId="4179007316" sldId="281"/>
            <ac:graphicFrameMk id="2" creationId="{072C715A-34D5-F218-76DC-3F950D636C5B}"/>
          </ac:graphicFrameMkLst>
        </pc:graphicFrameChg>
      </pc:sldChg>
      <pc:sldChg chg="modSp mod">
        <pc:chgData name="Nguyễn Nhật Trường" userId="abe21aff-8c37-436c-af6a-34d41599f1a3" providerId="ADAL" clId="{BC8D1894-4CD6-4A4E-B0E0-ED5AE4222C96}" dt="2022-11-28T13:58:20.580" v="12" actId="20577"/>
        <pc:sldMkLst>
          <pc:docMk/>
          <pc:sldMk cId="404634954" sldId="282"/>
        </pc:sldMkLst>
        <pc:spChg chg="mod">
          <ac:chgData name="Nguyễn Nhật Trường" userId="abe21aff-8c37-436c-af6a-34d41599f1a3" providerId="ADAL" clId="{BC8D1894-4CD6-4A4E-B0E0-ED5AE4222C96}" dt="2022-11-28T13:58:20.580" v="12" actId="20577"/>
          <ac:spMkLst>
            <pc:docMk/>
            <pc:sldMk cId="404634954" sldId="282"/>
            <ac:spMk id="3" creationId="{67AF5958-4D79-FDE7-0B06-1FAA90B1DB0C}"/>
          </ac:spMkLst>
        </pc:spChg>
      </pc:sldChg>
      <pc:sldChg chg="modNotesTx">
        <pc:chgData name="Nguyễn Nhật Trường" userId="abe21aff-8c37-436c-af6a-34d41599f1a3" providerId="ADAL" clId="{BC8D1894-4CD6-4A4E-B0E0-ED5AE4222C96}" dt="2022-11-29T16:40:07.895" v="1791" actId="20577"/>
        <pc:sldMkLst>
          <pc:docMk/>
          <pc:sldMk cId="3185689225" sldId="283"/>
        </pc:sldMkLst>
      </pc:sldChg>
      <pc:sldChg chg="add">
        <pc:chgData name="Nguyễn Nhật Trường" userId="abe21aff-8c37-436c-af6a-34d41599f1a3" providerId="ADAL" clId="{BC8D1894-4CD6-4A4E-B0E0-ED5AE4222C96}" dt="2022-11-29T08:36:47.223" v="16" actId="2890"/>
        <pc:sldMkLst>
          <pc:docMk/>
          <pc:sldMk cId="1234806998" sldId="285"/>
        </pc:sldMkLst>
      </pc:sldChg>
      <pc:sldChg chg="addSp delSp modSp add mod modNotesTx">
        <pc:chgData name="Nguyễn Nhật Trường" userId="abe21aff-8c37-436c-af6a-34d41599f1a3" providerId="ADAL" clId="{BC8D1894-4CD6-4A4E-B0E0-ED5AE4222C96}" dt="2022-11-29T17:12:18.120" v="4215" actId="20577"/>
        <pc:sldMkLst>
          <pc:docMk/>
          <pc:sldMk cId="308549398" sldId="286"/>
        </pc:sldMkLst>
        <pc:spChg chg="mod">
          <ac:chgData name="Nguyễn Nhật Trường" userId="abe21aff-8c37-436c-af6a-34d41599f1a3" providerId="ADAL" clId="{BC8D1894-4CD6-4A4E-B0E0-ED5AE4222C96}" dt="2022-11-29T08:40:11.400" v="25" actId="20577"/>
          <ac:spMkLst>
            <pc:docMk/>
            <pc:sldMk cId="308549398" sldId="286"/>
            <ac:spMk id="348" creationId="{00000000-0000-0000-0000-000000000000}"/>
          </ac:spMkLst>
        </pc:spChg>
        <pc:picChg chg="add del mod">
          <ac:chgData name="Nguyễn Nhật Trường" userId="abe21aff-8c37-436c-af6a-34d41599f1a3" providerId="ADAL" clId="{BC8D1894-4CD6-4A4E-B0E0-ED5AE4222C96}" dt="2022-11-29T12:23:40.785" v="428" actId="478"/>
          <ac:picMkLst>
            <pc:docMk/>
            <pc:sldMk cId="308549398" sldId="286"/>
            <ac:picMk id="2" creationId="{E4A2F4E1-3D0F-249B-AC39-C05A1258B6FA}"/>
          </ac:picMkLst>
        </pc:picChg>
        <pc:picChg chg="add mod">
          <ac:chgData name="Nguyễn Nhật Trường" userId="abe21aff-8c37-436c-af6a-34d41599f1a3" providerId="ADAL" clId="{BC8D1894-4CD6-4A4E-B0E0-ED5AE4222C96}" dt="2022-11-29T12:23:41.519" v="429"/>
          <ac:picMkLst>
            <pc:docMk/>
            <pc:sldMk cId="308549398" sldId="286"/>
            <ac:picMk id="3" creationId="{68F01172-E30D-636F-EA58-BA411E49484E}"/>
          </ac:picMkLst>
        </pc:picChg>
      </pc:sldChg>
      <pc:sldChg chg="addSp delSp modSp add mod modNotesTx">
        <pc:chgData name="Nguyễn Nhật Trường" userId="abe21aff-8c37-436c-af6a-34d41599f1a3" providerId="ADAL" clId="{BC8D1894-4CD6-4A4E-B0E0-ED5AE4222C96}" dt="2022-11-29T17:18:22.312" v="4263"/>
        <pc:sldMkLst>
          <pc:docMk/>
          <pc:sldMk cId="886582055" sldId="287"/>
        </pc:sldMkLst>
        <pc:picChg chg="add del mod">
          <ac:chgData name="Nguyễn Nhật Trường" userId="abe21aff-8c37-436c-af6a-34d41599f1a3" providerId="ADAL" clId="{BC8D1894-4CD6-4A4E-B0E0-ED5AE4222C96}" dt="2022-11-29T12:23:44.082" v="430" actId="478"/>
          <ac:picMkLst>
            <pc:docMk/>
            <pc:sldMk cId="886582055" sldId="287"/>
            <ac:picMk id="2" creationId="{78925491-C995-4AD2-ABB3-E2779C1271AD}"/>
          </ac:picMkLst>
        </pc:picChg>
        <pc:picChg chg="add mod">
          <ac:chgData name="Nguyễn Nhật Trường" userId="abe21aff-8c37-436c-af6a-34d41599f1a3" providerId="ADAL" clId="{BC8D1894-4CD6-4A4E-B0E0-ED5AE4222C96}" dt="2022-11-29T12:23:46.082" v="431"/>
          <ac:picMkLst>
            <pc:docMk/>
            <pc:sldMk cId="886582055" sldId="287"/>
            <ac:picMk id="3" creationId="{C00C294C-FF86-5299-CB8B-479744091DF7}"/>
          </ac:picMkLst>
        </pc:picChg>
      </pc:sldChg>
    </pc:docChg>
  </pc:docChgLst>
  <pc:docChgLst>
    <pc:chgData name="Ngoc Hai" userId="cdd24f4605d301c6" providerId="LiveId" clId="{0580391E-C9D8-4CAD-B04C-C3467A3AB1CF}"/>
    <pc:docChg chg="undo custSel addSld delSld modSld sldOrd">
      <pc:chgData name="Ngoc Hai" userId="cdd24f4605d301c6" providerId="LiveId" clId="{0580391E-C9D8-4CAD-B04C-C3467A3AB1CF}" dt="2022-11-25T19:24:37.466" v="1859" actId="20577"/>
      <pc:docMkLst>
        <pc:docMk/>
      </pc:docMkLst>
      <pc:sldChg chg="addSp delSp modSp mod">
        <pc:chgData name="Ngoc Hai" userId="cdd24f4605d301c6" providerId="LiveId" clId="{0580391E-C9D8-4CAD-B04C-C3467A3AB1CF}" dt="2022-11-25T19:22:33.892" v="1828" actId="1076"/>
        <pc:sldMkLst>
          <pc:docMk/>
          <pc:sldMk cId="0" sldId="256"/>
        </pc:sldMkLst>
        <pc:spChg chg="add del mod">
          <ac:chgData name="Ngoc Hai" userId="cdd24f4605d301c6" providerId="LiveId" clId="{0580391E-C9D8-4CAD-B04C-C3467A3AB1CF}" dt="2022-11-25T19:21:43.261" v="1761"/>
          <ac:spMkLst>
            <pc:docMk/>
            <pc:sldMk cId="0" sldId="256"/>
            <ac:spMk id="2" creationId="{96AF7CD9-BE67-2448-6E7A-4C99F8DC05BF}"/>
          </ac:spMkLst>
        </pc:spChg>
        <pc:spChg chg="add mod">
          <ac:chgData name="Ngoc Hai" userId="cdd24f4605d301c6" providerId="LiveId" clId="{0580391E-C9D8-4CAD-B04C-C3467A3AB1CF}" dt="2022-11-25T19:22:33.892" v="1828" actId="1076"/>
          <ac:spMkLst>
            <pc:docMk/>
            <pc:sldMk cId="0" sldId="256"/>
            <ac:spMk id="3" creationId="{15E3E9DC-483F-CA72-87AB-BFF8E84AB468}"/>
          </ac:spMkLst>
        </pc:spChg>
        <pc:spChg chg="mod">
          <ac:chgData name="Ngoc Hai" userId="cdd24f4605d301c6" providerId="LiveId" clId="{0580391E-C9D8-4CAD-B04C-C3467A3AB1CF}" dt="2022-11-25T18:11:19.304" v="123" actId="20577"/>
          <ac:spMkLst>
            <pc:docMk/>
            <pc:sldMk cId="0" sldId="256"/>
            <ac:spMk id="319" creationId="{00000000-0000-0000-0000-000000000000}"/>
          </ac:spMkLst>
        </pc:spChg>
      </pc:sldChg>
      <pc:sldChg chg="modSp mod">
        <pc:chgData name="Ngoc Hai" userId="cdd24f4605d301c6" providerId="LiveId" clId="{0580391E-C9D8-4CAD-B04C-C3467A3AB1CF}" dt="2022-11-25T18:12:31.964" v="278" actId="20577"/>
        <pc:sldMkLst>
          <pc:docMk/>
          <pc:sldMk cId="0" sldId="257"/>
        </pc:sldMkLst>
        <pc:spChg chg="mod">
          <ac:chgData name="Ngoc Hai" userId="cdd24f4605d301c6" providerId="LiveId" clId="{0580391E-C9D8-4CAD-B04C-C3467A3AB1CF}" dt="2022-11-25T18:11:46.314" v="128" actId="1076"/>
          <ac:spMkLst>
            <pc:docMk/>
            <pc:sldMk cId="0" sldId="257"/>
            <ac:spMk id="324" creationId="{00000000-0000-0000-0000-000000000000}"/>
          </ac:spMkLst>
        </pc:spChg>
        <pc:spChg chg="mod">
          <ac:chgData name="Ngoc Hai" userId="cdd24f4605d301c6" providerId="LiveId" clId="{0580391E-C9D8-4CAD-B04C-C3467A3AB1CF}" dt="2022-11-25T18:12:31.964" v="278" actId="20577"/>
          <ac:spMkLst>
            <pc:docMk/>
            <pc:sldMk cId="0" sldId="257"/>
            <ac:spMk id="325" creationId="{00000000-0000-0000-0000-000000000000}"/>
          </ac:spMkLst>
        </pc:spChg>
      </pc:sldChg>
      <pc:sldChg chg="addSp modSp mod">
        <pc:chgData name="Ngoc Hai" userId="cdd24f4605d301c6" providerId="LiveId" clId="{0580391E-C9D8-4CAD-B04C-C3467A3AB1CF}" dt="2022-11-25T18:17:58.505" v="368" actId="20577"/>
        <pc:sldMkLst>
          <pc:docMk/>
          <pc:sldMk cId="0" sldId="258"/>
        </pc:sldMkLst>
        <pc:spChg chg="add mod">
          <ac:chgData name="Ngoc Hai" userId="cdd24f4605d301c6" providerId="LiveId" clId="{0580391E-C9D8-4CAD-B04C-C3467A3AB1CF}" dt="2022-11-25T18:17:37.609" v="353" actId="1035"/>
          <ac:spMkLst>
            <pc:docMk/>
            <pc:sldMk cId="0" sldId="258"/>
            <ac:spMk id="2" creationId="{2E9E2BC1-C7AB-4238-1BAF-393BB353EFEE}"/>
          </ac:spMkLst>
        </pc:spChg>
        <pc:spChg chg="add mod">
          <ac:chgData name="Ngoc Hai" userId="cdd24f4605d301c6" providerId="LiveId" clId="{0580391E-C9D8-4CAD-B04C-C3467A3AB1CF}" dt="2022-11-25T18:17:37.609" v="353" actId="1035"/>
          <ac:spMkLst>
            <pc:docMk/>
            <pc:sldMk cId="0" sldId="258"/>
            <ac:spMk id="3" creationId="{6C1C1920-06E3-4C03-63D9-A36E98C0E659}"/>
          </ac:spMkLst>
        </pc:spChg>
        <pc:spChg chg="mod">
          <ac:chgData name="Ngoc Hai" userId="cdd24f4605d301c6" providerId="LiveId" clId="{0580391E-C9D8-4CAD-B04C-C3467A3AB1CF}" dt="2022-11-25T18:12:45.864" v="286" actId="20577"/>
          <ac:spMkLst>
            <pc:docMk/>
            <pc:sldMk cId="0" sldId="258"/>
            <ac:spMk id="330" creationId="{00000000-0000-0000-0000-000000000000}"/>
          </ac:spMkLst>
        </pc:spChg>
        <pc:spChg chg="mod">
          <ac:chgData name="Ngoc Hai" userId="cdd24f4605d301c6" providerId="LiveId" clId="{0580391E-C9D8-4CAD-B04C-C3467A3AB1CF}" dt="2022-11-25T18:17:58.505" v="368" actId="20577"/>
          <ac:spMkLst>
            <pc:docMk/>
            <pc:sldMk cId="0" sldId="258"/>
            <ac:spMk id="331" creationId="{00000000-0000-0000-0000-000000000000}"/>
          </ac:spMkLst>
        </pc:spChg>
      </pc:sldChg>
      <pc:sldChg chg="modSp mod">
        <pc:chgData name="Ngoc Hai" userId="cdd24f4605d301c6" providerId="LiveId" clId="{0580391E-C9D8-4CAD-B04C-C3467A3AB1CF}" dt="2022-11-25T18:51:35.307" v="1453" actId="20577"/>
        <pc:sldMkLst>
          <pc:docMk/>
          <pc:sldMk cId="0" sldId="259"/>
        </pc:sldMkLst>
        <pc:spChg chg="mod">
          <ac:chgData name="Ngoc Hai" userId="cdd24f4605d301c6" providerId="LiveId" clId="{0580391E-C9D8-4CAD-B04C-C3467A3AB1CF}" dt="2022-11-25T18:51:35.307" v="1453" actId="20577"/>
          <ac:spMkLst>
            <pc:docMk/>
            <pc:sldMk cId="0" sldId="259"/>
            <ac:spMk id="342" creationId="{00000000-0000-0000-0000-000000000000}"/>
          </ac:spMkLst>
        </pc:spChg>
      </pc:sldChg>
      <pc:sldChg chg="addSp modSp mod modNotesTx">
        <pc:chgData name="Ngoc Hai" userId="cdd24f4605d301c6" providerId="LiveId" clId="{0580391E-C9D8-4CAD-B04C-C3467A3AB1CF}" dt="2022-11-25T18:23:06.927" v="830" actId="123"/>
        <pc:sldMkLst>
          <pc:docMk/>
          <pc:sldMk cId="0" sldId="260"/>
        </pc:sldMkLst>
        <pc:spChg chg="mod">
          <ac:chgData name="Ngoc Hai" userId="cdd24f4605d301c6" providerId="LiveId" clId="{0580391E-C9D8-4CAD-B04C-C3467A3AB1CF}" dt="2022-11-25T18:20:34.740" v="430" actId="1076"/>
          <ac:spMkLst>
            <pc:docMk/>
            <pc:sldMk cId="0" sldId="260"/>
            <ac:spMk id="347" creationId="{00000000-0000-0000-0000-000000000000}"/>
          </ac:spMkLst>
        </pc:spChg>
        <pc:spChg chg="mod">
          <ac:chgData name="Ngoc Hai" userId="cdd24f4605d301c6" providerId="LiveId" clId="{0580391E-C9D8-4CAD-B04C-C3467A3AB1CF}" dt="2022-11-25T18:23:06.927" v="830" actId="123"/>
          <ac:spMkLst>
            <pc:docMk/>
            <pc:sldMk cId="0" sldId="260"/>
            <ac:spMk id="348" creationId="{00000000-0000-0000-0000-000000000000}"/>
          </ac:spMkLst>
        </pc:spChg>
        <pc:picChg chg="add mod">
          <ac:chgData name="Ngoc Hai" userId="cdd24f4605d301c6" providerId="LiveId" clId="{0580391E-C9D8-4CAD-B04C-C3467A3AB1CF}" dt="2022-11-25T18:20:29.725" v="429" actId="1076"/>
          <ac:picMkLst>
            <pc:docMk/>
            <pc:sldMk cId="0" sldId="260"/>
            <ac:picMk id="2" creationId="{A2107CAB-EBEB-E5D6-3C15-4DB504A7453D}"/>
          </ac:picMkLst>
        </pc:picChg>
        <pc:picChg chg="add mod">
          <ac:chgData name="Ngoc Hai" userId="cdd24f4605d301c6" providerId="LiveId" clId="{0580391E-C9D8-4CAD-B04C-C3467A3AB1CF}" dt="2022-11-25T18:20:29.725" v="429" actId="1076"/>
          <ac:picMkLst>
            <pc:docMk/>
            <pc:sldMk cId="0" sldId="260"/>
            <ac:picMk id="3" creationId="{F594F7FC-6E2B-2B67-DFAA-83CC84A63FDF}"/>
          </ac:picMkLst>
        </pc:picChg>
        <pc:picChg chg="add mod">
          <ac:chgData name="Ngoc Hai" userId="cdd24f4605d301c6" providerId="LiveId" clId="{0580391E-C9D8-4CAD-B04C-C3467A3AB1CF}" dt="2022-11-25T18:20:29.725" v="429" actId="1076"/>
          <ac:picMkLst>
            <pc:docMk/>
            <pc:sldMk cId="0" sldId="260"/>
            <ac:picMk id="4" creationId="{7CCDBA74-998B-2DB0-BC53-2AEFBB8B13E2}"/>
          </ac:picMkLst>
        </pc:picChg>
      </pc:sldChg>
      <pc:sldChg chg="modSp mod ord modShow">
        <pc:chgData name="Ngoc Hai" userId="cdd24f4605d301c6" providerId="LiveId" clId="{0580391E-C9D8-4CAD-B04C-C3467A3AB1CF}" dt="2022-11-25T18:31:03.325" v="1013" actId="123"/>
        <pc:sldMkLst>
          <pc:docMk/>
          <pc:sldMk cId="0" sldId="261"/>
        </pc:sldMkLst>
        <pc:spChg chg="mod">
          <ac:chgData name="Ngoc Hai" userId="cdd24f4605d301c6" providerId="LiveId" clId="{0580391E-C9D8-4CAD-B04C-C3467A3AB1CF}" dt="2022-11-25T18:31:03.325" v="1013" actId="123"/>
          <ac:spMkLst>
            <pc:docMk/>
            <pc:sldMk cId="0" sldId="261"/>
            <ac:spMk id="353" creationId="{00000000-0000-0000-0000-000000000000}"/>
          </ac:spMkLst>
        </pc:spChg>
      </pc:sldChg>
      <pc:sldChg chg="addSp delSp modSp mod modNotesTx">
        <pc:chgData name="Ngoc Hai" userId="cdd24f4605d301c6" providerId="LiveId" clId="{0580391E-C9D8-4CAD-B04C-C3467A3AB1CF}" dt="2022-11-25T18:28:27.524" v="887" actId="1076"/>
        <pc:sldMkLst>
          <pc:docMk/>
          <pc:sldMk cId="0" sldId="262"/>
        </pc:sldMkLst>
        <pc:spChg chg="add del mod">
          <ac:chgData name="Ngoc Hai" userId="cdd24f4605d301c6" providerId="LiveId" clId="{0580391E-C9D8-4CAD-B04C-C3467A3AB1CF}" dt="2022-11-25T18:23:42.053" v="833" actId="478"/>
          <ac:spMkLst>
            <pc:docMk/>
            <pc:sldMk cId="0" sldId="262"/>
            <ac:spMk id="3" creationId="{977B35B4-3EDA-B0E9-F16B-8B4789787051}"/>
          </ac:spMkLst>
        </pc:spChg>
        <pc:spChg chg="add mod">
          <ac:chgData name="Ngoc Hai" userId="cdd24f4605d301c6" providerId="LiveId" clId="{0580391E-C9D8-4CAD-B04C-C3467A3AB1CF}" dt="2022-11-25T18:26:19.034" v="859" actId="2711"/>
          <ac:spMkLst>
            <pc:docMk/>
            <pc:sldMk cId="0" sldId="262"/>
            <ac:spMk id="6" creationId="{1491F547-9D65-FE0E-C543-0DC970826A7B}"/>
          </ac:spMkLst>
        </pc:spChg>
        <pc:spChg chg="add mod">
          <ac:chgData name="Ngoc Hai" userId="cdd24f4605d301c6" providerId="LiveId" clId="{0580391E-C9D8-4CAD-B04C-C3467A3AB1CF}" dt="2022-11-25T18:26:23.016" v="860" actId="2711"/>
          <ac:spMkLst>
            <pc:docMk/>
            <pc:sldMk cId="0" sldId="262"/>
            <ac:spMk id="8" creationId="{8C5F7C25-E1BA-A7B6-C26B-6081766025F4}"/>
          </ac:spMkLst>
        </pc:spChg>
        <pc:spChg chg="add mod">
          <ac:chgData name="Ngoc Hai" userId="cdd24f4605d301c6" providerId="LiveId" clId="{0580391E-C9D8-4CAD-B04C-C3467A3AB1CF}" dt="2022-11-25T18:25:25.794" v="849" actId="2085"/>
          <ac:spMkLst>
            <pc:docMk/>
            <pc:sldMk cId="0" sldId="262"/>
            <ac:spMk id="9" creationId="{F62B97B2-9DC8-5838-4C68-9A026C06A4C0}"/>
          </ac:spMkLst>
        </pc:spChg>
        <pc:spChg chg="add mod">
          <ac:chgData name="Ngoc Hai" userId="cdd24f4605d301c6" providerId="LiveId" clId="{0580391E-C9D8-4CAD-B04C-C3467A3AB1CF}" dt="2022-11-25T18:26:40.185" v="863" actId="2711"/>
          <ac:spMkLst>
            <pc:docMk/>
            <pc:sldMk cId="0" sldId="262"/>
            <ac:spMk id="11" creationId="{34D88648-9F30-524D-EE6C-5E80F0C1037F}"/>
          </ac:spMkLst>
        </pc:spChg>
        <pc:spChg chg="add mod">
          <ac:chgData name="Ngoc Hai" userId="cdd24f4605d301c6" providerId="LiveId" clId="{0580391E-C9D8-4CAD-B04C-C3467A3AB1CF}" dt="2022-11-25T18:26:51.854" v="870" actId="20577"/>
          <ac:spMkLst>
            <pc:docMk/>
            <pc:sldMk cId="0" sldId="262"/>
            <ac:spMk id="12" creationId="{5A72C3F7-8023-D341-1855-1107A6F669F3}"/>
          </ac:spMkLst>
        </pc:spChg>
        <pc:spChg chg="add mod">
          <ac:chgData name="Ngoc Hai" userId="cdd24f4605d301c6" providerId="LiveId" clId="{0580391E-C9D8-4CAD-B04C-C3467A3AB1CF}" dt="2022-11-25T18:27:08.174" v="877" actId="20577"/>
          <ac:spMkLst>
            <pc:docMk/>
            <pc:sldMk cId="0" sldId="262"/>
            <ac:spMk id="13" creationId="{CB62B68F-8AE0-70B3-5D82-B33C1FD21AAF}"/>
          </ac:spMkLst>
        </pc:spChg>
        <pc:spChg chg="add mod">
          <ac:chgData name="Ngoc Hai" userId="cdd24f4605d301c6" providerId="LiveId" clId="{0580391E-C9D8-4CAD-B04C-C3467A3AB1CF}" dt="2022-11-25T18:28:27.524" v="887" actId="1076"/>
          <ac:spMkLst>
            <pc:docMk/>
            <pc:sldMk cId="0" sldId="262"/>
            <ac:spMk id="14" creationId="{FF375DF6-5246-DF07-4E63-98F29C8A87BE}"/>
          </ac:spMkLst>
        </pc:spChg>
        <pc:spChg chg="del">
          <ac:chgData name="Ngoc Hai" userId="cdd24f4605d301c6" providerId="LiveId" clId="{0580391E-C9D8-4CAD-B04C-C3467A3AB1CF}" dt="2022-11-25T18:23:40.214" v="832" actId="478"/>
          <ac:spMkLst>
            <pc:docMk/>
            <pc:sldMk cId="0" sldId="262"/>
            <ac:spMk id="358" creationId="{00000000-0000-0000-0000-000000000000}"/>
          </ac:spMkLst>
        </pc:spChg>
        <pc:spChg chg="del">
          <ac:chgData name="Ngoc Hai" userId="cdd24f4605d301c6" providerId="LiveId" clId="{0580391E-C9D8-4CAD-B04C-C3467A3AB1CF}" dt="2022-11-25T18:23:37.196" v="831" actId="478"/>
          <ac:spMkLst>
            <pc:docMk/>
            <pc:sldMk cId="0" sldId="262"/>
            <ac:spMk id="359" creationId="{00000000-0000-0000-0000-000000000000}"/>
          </ac:spMkLst>
        </pc:spChg>
        <pc:picChg chg="add mod">
          <ac:chgData name="Ngoc Hai" userId="cdd24f4605d301c6" providerId="LiveId" clId="{0580391E-C9D8-4CAD-B04C-C3467A3AB1CF}" dt="2022-11-25T18:25:47.231" v="857" actId="1076"/>
          <ac:picMkLst>
            <pc:docMk/>
            <pc:sldMk cId="0" sldId="262"/>
            <ac:picMk id="4" creationId="{B4717EE4-8DD5-B463-A0E1-B1B194F8E37B}"/>
          </ac:picMkLst>
        </pc:picChg>
        <pc:picChg chg="add del mod">
          <ac:chgData name="Ngoc Hai" userId="cdd24f4605d301c6" providerId="LiveId" clId="{0580391E-C9D8-4CAD-B04C-C3467A3AB1CF}" dt="2022-11-25T18:25:29.994" v="851" actId="478"/>
          <ac:picMkLst>
            <pc:docMk/>
            <pc:sldMk cId="0" sldId="262"/>
            <ac:picMk id="5" creationId="{EF7D82E7-2CE3-8124-72F8-01F9E9839F08}"/>
          </ac:picMkLst>
        </pc:picChg>
        <pc:picChg chg="add mod">
          <ac:chgData name="Ngoc Hai" userId="cdd24f4605d301c6" providerId="LiveId" clId="{0580391E-C9D8-4CAD-B04C-C3467A3AB1CF}" dt="2022-11-25T18:25:42.034" v="855" actId="1076"/>
          <ac:picMkLst>
            <pc:docMk/>
            <pc:sldMk cId="0" sldId="262"/>
            <ac:picMk id="7" creationId="{4C799B06-A736-A22D-C779-FB025734BF3B}"/>
          </ac:picMkLst>
        </pc:picChg>
        <pc:picChg chg="add mod">
          <ac:chgData name="Ngoc Hai" userId="cdd24f4605d301c6" providerId="LiveId" clId="{0580391E-C9D8-4CAD-B04C-C3467A3AB1CF}" dt="2022-11-25T18:25:37.985" v="853" actId="1076"/>
          <ac:picMkLst>
            <pc:docMk/>
            <pc:sldMk cId="0" sldId="262"/>
            <ac:picMk id="10" creationId="{CE47F23A-F690-F392-1F0C-88CFBCDCA302}"/>
          </ac:picMkLst>
        </pc:picChg>
      </pc:sldChg>
      <pc:sldChg chg="addSp delSp modSp mod">
        <pc:chgData name="Ngoc Hai" userId="cdd24f4605d301c6" providerId="LiveId" clId="{0580391E-C9D8-4CAD-B04C-C3467A3AB1CF}" dt="2022-11-25T19:23:29.018" v="1837" actId="14100"/>
        <pc:sldMkLst>
          <pc:docMk/>
          <pc:sldMk cId="0" sldId="263"/>
        </pc:sldMkLst>
        <pc:spChg chg="add del mod">
          <ac:chgData name="Ngoc Hai" userId="cdd24f4605d301c6" providerId="LiveId" clId="{0580391E-C9D8-4CAD-B04C-C3467A3AB1CF}" dt="2022-11-25T18:33:18.079" v="1169" actId="478"/>
          <ac:spMkLst>
            <pc:docMk/>
            <pc:sldMk cId="0" sldId="263"/>
            <ac:spMk id="3" creationId="{F76EAFC0-1768-0D5B-A7B6-E1BAC0938E23}"/>
          </ac:spMkLst>
        </pc:spChg>
        <pc:spChg chg="mod">
          <ac:chgData name="Ngoc Hai" userId="cdd24f4605d301c6" providerId="LiveId" clId="{0580391E-C9D8-4CAD-B04C-C3467A3AB1CF}" dt="2022-11-25T19:23:29.018" v="1837" actId="14100"/>
          <ac:spMkLst>
            <pc:docMk/>
            <pc:sldMk cId="0" sldId="263"/>
            <ac:spMk id="364" creationId="{00000000-0000-0000-0000-000000000000}"/>
          </ac:spMkLst>
        </pc:spChg>
        <pc:spChg chg="mod">
          <ac:chgData name="Ngoc Hai" userId="cdd24f4605d301c6" providerId="LiveId" clId="{0580391E-C9D8-4CAD-B04C-C3467A3AB1CF}" dt="2022-11-25T18:33:10.248" v="1167" actId="20577"/>
          <ac:spMkLst>
            <pc:docMk/>
            <pc:sldMk cId="0" sldId="263"/>
            <ac:spMk id="365" creationId="{00000000-0000-0000-0000-000000000000}"/>
          </ac:spMkLst>
        </pc:spChg>
        <pc:spChg chg="del">
          <ac:chgData name="Ngoc Hai" userId="cdd24f4605d301c6" providerId="LiveId" clId="{0580391E-C9D8-4CAD-B04C-C3467A3AB1CF}" dt="2022-11-25T18:33:16.344" v="1168" actId="478"/>
          <ac:spMkLst>
            <pc:docMk/>
            <pc:sldMk cId="0" sldId="263"/>
            <ac:spMk id="366" creationId="{00000000-0000-0000-0000-000000000000}"/>
          </ac:spMkLst>
        </pc:spChg>
        <pc:picChg chg="add mod">
          <ac:chgData name="Ngoc Hai" userId="cdd24f4605d301c6" providerId="LiveId" clId="{0580391E-C9D8-4CAD-B04C-C3467A3AB1CF}" dt="2022-11-25T18:33:39.074" v="1175" actId="14100"/>
          <ac:picMkLst>
            <pc:docMk/>
            <pc:sldMk cId="0" sldId="263"/>
            <ac:picMk id="4" creationId="{148EBC98-4DDB-F1F8-F737-E3EF2F2F6D0B}"/>
          </ac:picMkLst>
        </pc:picChg>
        <pc:picChg chg="add mod">
          <ac:chgData name="Ngoc Hai" userId="cdd24f4605d301c6" providerId="LiveId" clId="{0580391E-C9D8-4CAD-B04C-C3467A3AB1CF}" dt="2022-11-25T18:33:43.655" v="1177" actId="1076"/>
          <ac:picMkLst>
            <pc:docMk/>
            <pc:sldMk cId="0" sldId="263"/>
            <ac:picMk id="5" creationId="{CB7AB102-18F6-2D2E-A523-2469E127BB99}"/>
          </ac:picMkLst>
        </pc:picChg>
      </pc:sldChg>
      <pc:sldChg chg="addSp delSp modSp mod modNotesTx">
        <pc:chgData name="Ngoc Hai" userId="cdd24f4605d301c6" providerId="LiveId" clId="{0580391E-C9D8-4CAD-B04C-C3467A3AB1CF}" dt="2022-11-25T18:47:29.737" v="1388"/>
        <pc:sldMkLst>
          <pc:docMk/>
          <pc:sldMk cId="0" sldId="264"/>
        </pc:sldMkLst>
        <pc:spChg chg="add del mod">
          <ac:chgData name="Ngoc Hai" userId="cdd24f4605d301c6" providerId="LiveId" clId="{0580391E-C9D8-4CAD-B04C-C3467A3AB1CF}" dt="2022-11-25T18:47:15.223" v="1385" actId="478"/>
          <ac:spMkLst>
            <pc:docMk/>
            <pc:sldMk cId="0" sldId="264"/>
            <ac:spMk id="3" creationId="{73B7D99B-FDFB-1E70-2CCE-BD1B6B4A87CC}"/>
          </ac:spMkLst>
        </pc:spChg>
        <pc:spChg chg="add del mod">
          <ac:chgData name="Ngoc Hai" userId="cdd24f4605d301c6" providerId="LiveId" clId="{0580391E-C9D8-4CAD-B04C-C3467A3AB1CF}" dt="2022-11-25T18:47:15.223" v="1385" actId="478"/>
          <ac:spMkLst>
            <pc:docMk/>
            <pc:sldMk cId="0" sldId="264"/>
            <ac:spMk id="5" creationId="{DF1540C4-6CC5-2A2C-6938-72F22E9EFFB6}"/>
          </ac:spMkLst>
        </pc:spChg>
        <pc:spChg chg="add del mod">
          <ac:chgData name="Ngoc Hai" userId="cdd24f4605d301c6" providerId="LiveId" clId="{0580391E-C9D8-4CAD-B04C-C3467A3AB1CF}" dt="2022-11-25T18:47:15.223" v="1385" actId="478"/>
          <ac:spMkLst>
            <pc:docMk/>
            <pc:sldMk cId="0" sldId="264"/>
            <ac:spMk id="7" creationId="{819EBB6F-E5EB-F8BD-454C-993C535505CF}"/>
          </ac:spMkLst>
        </pc:spChg>
        <pc:spChg chg="add del mod">
          <ac:chgData name="Ngoc Hai" userId="cdd24f4605d301c6" providerId="LiveId" clId="{0580391E-C9D8-4CAD-B04C-C3467A3AB1CF}" dt="2022-11-25T18:47:15.223" v="1385" actId="478"/>
          <ac:spMkLst>
            <pc:docMk/>
            <pc:sldMk cId="0" sldId="264"/>
            <ac:spMk id="9" creationId="{508E6D00-0FCD-5822-9511-3FA24F5CEDF9}"/>
          </ac:spMkLst>
        </pc:spChg>
        <pc:spChg chg="add del mod">
          <ac:chgData name="Ngoc Hai" userId="cdd24f4605d301c6" providerId="LiveId" clId="{0580391E-C9D8-4CAD-B04C-C3467A3AB1CF}" dt="2022-11-25T18:47:15.223" v="1385" actId="478"/>
          <ac:spMkLst>
            <pc:docMk/>
            <pc:sldMk cId="0" sldId="264"/>
            <ac:spMk id="11" creationId="{0EE9E457-7992-7779-D7EF-719F54BC75C4}"/>
          </ac:spMkLst>
        </pc:spChg>
        <pc:spChg chg="add del mod">
          <ac:chgData name="Ngoc Hai" userId="cdd24f4605d301c6" providerId="LiveId" clId="{0580391E-C9D8-4CAD-B04C-C3467A3AB1CF}" dt="2022-11-25T18:47:15.223" v="1385" actId="478"/>
          <ac:spMkLst>
            <pc:docMk/>
            <pc:sldMk cId="0" sldId="264"/>
            <ac:spMk id="13" creationId="{63E80E7F-15AC-71E9-571A-9513AF9A5E52}"/>
          </ac:spMkLst>
        </pc:spChg>
        <pc:spChg chg="add del mod">
          <ac:chgData name="Ngoc Hai" userId="cdd24f4605d301c6" providerId="LiveId" clId="{0580391E-C9D8-4CAD-B04C-C3467A3AB1CF}" dt="2022-11-25T18:47:19.071" v="1386" actId="478"/>
          <ac:spMkLst>
            <pc:docMk/>
            <pc:sldMk cId="0" sldId="264"/>
            <ac:spMk id="15" creationId="{001FE67B-DC1F-D908-8E94-5D0D93C90B4F}"/>
          </ac:spMkLst>
        </pc:spChg>
        <pc:spChg chg="add del mod">
          <ac:chgData name="Ngoc Hai" userId="cdd24f4605d301c6" providerId="LiveId" clId="{0580391E-C9D8-4CAD-B04C-C3467A3AB1CF}" dt="2022-11-25T18:47:19.071" v="1386" actId="478"/>
          <ac:spMkLst>
            <pc:docMk/>
            <pc:sldMk cId="0" sldId="264"/>
            <ac:spMk id="17" creationId="{DD6D1BBB-5A8E-04B8-23BE-A6028EFEEBE7}"/>
          </ac:spMkLst>
        </pc:spChg>
        <pc:spChg chg="add del mod">
          <ac:chgData name="Ngoc Hai" userId="cdd24f4605d301c6" providerId="LiveId" clId="{0580391E-C9D8-4CAD-B04C-C3467A3AB1CF}" dt="2022-11-25T18:47:19.071" v="1386" actId="478"/>
          <ac:spMkLst>
            <pc:docMk/>
            <pc:sldMk cId="0" sldId="264"/>
            <ac:spMk id="19" creationId="{00584944-4160-7636-2498-FD8B4BC53D1D}"/>
          </ac:spMkLst>
        </pc:spChg>
        <pc:spChg chg="add del mod">
          <ac:chgData name="Ngoc Hai" userId="cdd24f4605d301c6" providerId="LiveId" clId="{0580391E-C9D8-4CAD-B04C-C3467A3AB1CF}" dt="2022-11-25T18:47:19.071" v="1386" actId="478"/>
          <ac:spMkLst>
            <pc:docMk/>
            <pc:sldMk cId="0" sldId="264"/>
            <ac:spMk id="21" creationId="{C6B1C460-EBE3-83FA-BFD3-66DA31D3A741}"/>
          </ac:spMkLst>
        </pc:spChg>
        <pc:spChg chg="mod">
          <ac:chgData name="Ngoc Hai" userId="cdd24f4605d301c6" providerId="LiveId" clId="{0580391E-C9D8-4CAD-B04C-C3467A3AB1CF}" dt="2022-11-25T18:46:52.404" v="1382" actId="20577"/>
          <ac:spMkLst>
            <pc:docMk/>
            <pc:sldMk cId="0" sldId="264"/>
            <ac:spMk id="371" creationId="{00000000-0000-0000-0000-000000000000}"/>
          </ac:spMkLst>
        </pc:spChg>
        <pc:spChg chg="del">
          <ac:chgData name="Ngoc Hai" userId="cdd24f4605d301c6" providerId="LiveId" clId="{0580391E-C9D8-4CAD-B04C-C3467A3AB1CF}" dt="2022-11-25T18:47:15.223" v="1385" actId="478"/>
          <ac:spMkLst>
            <pc:docMk/>
            <pc:sldMk cId="0" sldId="264"/>
            <ac:spMk id="372" creationId="{00000000-0000-0000-0000-000000000000}"/>
          </ac:spMkLst>
        </pc:spChg>
        <pc:spChg chg="del">
          <ac:chgData name="Ngoc Hai" userId="cdd24f4605d301c6" providerId="LiveId" clId="{0580391E-C9D8-4CAD-B04C-C3467A3AB1CF}" dt="2022-11-25T18:47:09.569" v="1384" actId="478"/>
          <ac:spMkLst>
            <pc:docMk/>
            <pc:sldMk cId="0" sldId="264"/>
            <ac:spMk id="373" creationId="{00000000-0000-0000-0000-000000000000}"/>
          </ac:spMkLst>
        </pc:spChg>
        <pc:spChg chg="del">
          <ac:chgData name="Ngoc Hai" userId="cdd24f4605d301c6" providerId="LiveId" clId="{0580391E-C9D8-4CAD-B04C-C3467A3AB1CF}" dt="2022-11-25T18:47:09.569" v="1384" actId="478"/>
          <ac:spMkLst>
            <pc:docMk/>
            <pc:sldMk cId="0" sldId="264"/>
            <ac:spMk id="374" creationId="{00000000-0000-0000-0000-000000000000}"/>
          </ac:spMkLst>
        </pc:spChg>
        <pc:spChg chg="del">
          <ac:chgData name="Ngoc Hai" userId="cdd24f4605d301c6" providerId="LiveId" clId="{0580391E-C9D8-4CAD-B04C-C3467A3AB1CF}" dt="2022-11-25T18:47:09.569" v="1384" actId="478"/>
          <ac:spMkLst>
            <pc:docMk/>
            <pc:sldMk cId="0" sldId="264"/>
            <ac:spMk id="375" creationId="{00000000-0000-0000-0000-000000000000}"/>
          </ac:spMkLst>
        </pc:spChg>
        <pc:spChg chg="del">
          <ac:chgData name="Ngoc Hai" userId="cdd24f4605d301c6" providerId="LiveId" clId="{0580391E-C9D8-4CAD-B04C-C3467A3AB1CF}" dt="2022-11-25T18:47:15.223" v="1385" actId="478"/>
          <ac:spMkLst>
            <pc:docMk/>
            <pc:sldMk cId="0" sldId="264"/>
            <ac:spMk id="376" creationId="{00000000-0000-0000-0000-000000000000}"/>
          </ac:spMkLst>
        </pc:spChg>
        <pc:spChg chg="del">
          <ac:chgData name="Ngoc Hai" userId="cdd24f4605d301c6" providerId="LiveId" clId="{0580391E-C9D8-4CAD-B04C-C3467A3AB1CF}" dt="2022-11-25T18:47:09.569" v="1384" actId="478"/>
          <ac:spMkLst>
            <pc:docMk/>
            <pc:sldMk cId="0" sldId="264"/>
            <ac:spMk id="377" creationId="{00000000-0000-0000-0000-000000000000}"/>
          </ac:spMkLst>
        </pc:spChg>
        <pc:spChg chg="del">
          <ac:chgData name="Ngoc Hai" userId="cdd24f4605d301c6" providerId="LiveId" clId="{0580391E-C9D8-4CAD-B04C-C3467A3AB1CF}" dt="2022-11-25T18:47:15.223" v="1385" actId="478"/>
          <ac:spMkLst>
            <pc:docMk/>
            <pc:sldMk cId="0" sldId="264"/>
            <ac:spMk id="378" creationId="{00000000-0000-0000-0000-000000000000}"/>
          </ac:spMkLst>
        </pc:spChg>
        <pc:spChg chg="del">
          <ac:chgData name="Ngoc Hai" userId="cdd24f4605d301c6" providerId="LiveId" clId="{0580391E-C9D8-4CAD-B04C-C3467A3AB1CF}" dt="2022-11-25T18:47:09.569" v="1384" actId="478"/>
          <ac:spMkLst>
            <pc:docMk/>
            <pc:sldMk cId="0" sldId="264"/>
            <ac:spMk id="379" creationId="{00000000-0000-0000-0000-000000000000}"/>
          </ac:spMkLst>
        </pc:spChg>
        <pc:spChg chg="del">
          <ac:chgData name="Ngoc Hai" userId="cdd24f4605d301c6" providerId="LiveId" clId="{0580391E-C9D8-4CAD-B04C-C3467A3AB1CF}" dt="2022-11-25T18:47:15.223" v="1385" actId="478"/>
          <ac:spMkLst>
            <pc:docMk/>
            <pc:sldMk cId="0" sldId="264"/>
            <ac:spMk id="380" creationId="{00000000-0000-0000-0000-000000000000}"/>
          </ac:spMkLst>
        </pc:spChg>
        <pc:spChg chg="del">
          <ac:chgData name="Ngoc Hai" userId="cdd24f4605d301c6" providerId="LiveId" clId="{0580391E-C9D8-4CAD-B04C-C3467A3AB1CF}" dt="2022-11-25T18:47:09.569" v="1384" actId="478"/>
          <ac:spMkLst>
            <pc:docMk/>
            <pc:sldMk cId="0" sldId="264"/>
            <ac:spMk id="381" creationId="{00000000-0000-0000-0000-000000000000}"/>
          </ac:spMkLst>
        </pc:spChg>
        <pc:picChg chg="add mod">
          <ac:chgData name="Ngoc Hai" userId="cdd24f4605d301c6" providerId="LiveId" clId="{0580391E-C9D8-4CAD-B04C-C3467A3AB1CF}" dt="2022-11-25T18:47:22.258" v="1387"/>
          <ac:picMkLst>
            <pc:docMk/>
            <pc:sldMk cId="0" sldId="264"/>
            <ac:picMk id="22" creationId="{B3CD9E12-B909-F67B-0D92-07675A313D23}"/>
          </ac:picMkLst>
        </pc:picChg>
      </pc:sldChg>
      <pc:sldChg chg="addSp delSp modSp mod modNotesTx">
        <pc:chgData name="Ngoc Hai" userId="cdd24f4605d301c6" providerId="LiveId" clId="{0580391E-C9D8-4CAD-B04C-C3467A3AB1CF}" dt="2022-11-25T19:04:35.214" v="1584" actId="1076"/>
        <pc:sldMkLst>
          <pc:docMk/>
          <pc:sldMk cId="0" sldId="265"/>
        </pc:sldMkLst>
        <pc:spChg chg="add del mod">
          <ac:chgData name="Ngoc Hai" userId="cdd24f4605d301c6" providerId="LiveId" clId="{0580391E-C9D8-4CAD-B04C-C3467A3AB1CF}" dt="2022-11-25T18:49:19.378" v="1399" actId="478"/>
          <ac:spMkLst>
            <pc:docMk/>
            <pc:sldMk cId="0" sldId="265"/>
            <ac:spMk id="3" creationId="{46A69366-CF78-435E-850C-45D6D0F7C1E8}"/>
          </ac:spMkLst>
        </pc:spChg>
        <pc:spChg chg="add del mod">
          <ac:chgData name="Ngoc Hai" userId="cdd24f4605d301c6" providerId="LiveId" clId="{0580391E-C9D8-4CAD-B04C-C3467A3AB1CF}" dt="2022-11-25T18:49:19.378" v="1399" actId="478"/>
          <ac:spMkLst>
            <pc:docMk/>
            <pc:sldMk cId="0" sldId="265"/>
            <ac:spMk id="5" creationId="{3BA1294A-8A59-0988-46E3-41BC68B1721F}"/>
          </ac:spMkLst>
        </pc:spChg>
        <pc:spChg chg="add mod">
          <ac:chgData name="Ngoc Hai" userId="cdd24f4605d301c6" providerId="LiveId" clId="{0580391E-C9D8-4CAD-B04C-C3467A3AB1CF}" dt="2022-11-25T19:04:28.970" v="1583" actId="1076"/>
          <ac:spMkLst>
            <pc:docMk/>
            <pc:sldMk cId="0" sldId="265"/>
            <ac:spMk id="9" creationId="{CAC36CD8-1693-40C8-4851-A81FF4B915D5}"/>
          </ac:spMkLst>
        </pc:spChg>
        <pc:spChg chg="del">
          <ac:chgData name="Ngoc Hai" userId="cdd24f4605d301c6" providerId="LiveId" clId="{0580391E-C9D8-4CAD-B04C-C3467A3AB1CF}" dt="2022-11-25T18:49:16.654" v="1398" actId="478"/>
          <ac:spMkLst>
            <pc:docMk/>
            <pc:sldMk cId="0" sldId="265"/>
            <ac:spMk id="386" creationId="{00000000-0000-0000-0000-000000000000}"/>
          </ac:spMkLst>
        </pc:spChg>
        <pc:spChg chg="del">
          <ac:chgData name="Ngoc Hai" userId="cdd24f4605d301c6" providerId="LiveId" clId="{0580391E-C9D8-4CAD-B04C-C3467A3AB1CF}" dt="2022-11-25T18:49:16.654" v="1398" actId="478"/>
          <ac:spMkLst>
            <pc:docMk/>
            <pc:sldMk cId="0" sldId="265"/>
            <ac:spMk id="387" creationId="{00000000-0000-0000-0000-000000000000}"/>
          </ac:spMkLst>
        </pc:spChg>
        <pc:graphicFrameChg chg="add mod modGraphic">
          <ac:chgData name="Ngoc Hai" userId="cdd24f4605d301c6" providerId="LiveId" clId="{0580391E-C9D8-4CAD-B04C-C3467A3AB1CF}" dt="2022-11-25T19:04:35.214" v="1584" actId="1076"/>
          <ac:graphicFrameMkLst>
            <pc:docMk/>
            <pc:sldMk cId="0" sldId="265"/>
            <ac:graphicFrameMk id="7" creationId="{3B21881F-F552-EB93-13F2-7EEDE7BC48CF}"/>
          </ac:graphicFrameMkLst>
        </pc:graphicFrameChg>
        <pc:graphicFrameChg chg="add del mod">
          <ac:chgData name="Ngoc Hai" userId="cdd24f4605d301c6" providerId="LiveId" clId="{0580391E-C9D8-4CAD-B04C-C3467A3AB1CF}" dt="2022-11-25T19:02:49.631" v="1572"/>
          <ac:graphicFrameMkLst>
            <pc:docMk/>
            <pc:sldMk cId="0" sldId="265"/>
            <ac:graphicFrameMk id="8" creationId="{CCD67391-72A3-031B-5D49-B6E0C19D506C}"/>
          </ac:graphicFrameMkLst>
        </pc:graphicFrameChg>
        <pc:picChg chg="add del mod">
          <ac:chgData name="Ngoc Hai" userId="cdd24f4605d301c6" providerId="LiveId" clId="{0580391E-C9D8-4CAD-B04C-C3467A3AB1CF}" dt="2022-11-25T18:49:47.312" v="1408" actId="21"/>
          <ac:picMkLst>
            <pc:docMk/>
            <pc:sldMk cId="0" sldId="265"/>
            <ac:picMk id="6" creationId="{EB1BF43E-680F-0519-79C4-CA555FEDCA35}"/>
          </ac:picMkLst>
        </pc:picChg>
      </pc:sldChg>
      <pc:sldChg chg="del">
        <pc:chgData name="Ngoc Hai" userId="cdd24f4605d301c6" providerId="LiveId" clId="{0580391E-C9D8-4CAD-B04C-C3467A3AB1CF}" dt="2022-11-25T19:06:43.147" v="1585" actId="47"/>
        <pc:sldMkLst>
          <pc:docMk/>
          <pc:sldMk cId="0" sldId="266"/>
        </pc:sldMkLst>
      </pc:sldChg>
      <pc:sldChg chg="modSp add mod ord">
        <pc:chgData name="Ngoc Hai" userId="cdd24f4605d301c6" providerId="LiveId" clId="{0580391E-C9D8-4CAD-B04C-C3467A3AB1CF}" dt="2022-11-25T18:51:13.816" v="1449"/>
        <pc:sldMkLst>
          <pc:docMk/>
          <pc:sldMk cId="777230278" sldId="267"/>
        </pc:sldMkLst>
        <pc:spChg chg="mod">
          <ac:chgData name="Ngoc Hai" userId="cdd24f4605d301c6" providerId="LiveId" clId="{0580391E-C9D8-4CAD-B04C-C3467A3AB1CF}" dt="2022-11-25T18:51:13.816" v="1449"/>
          <ac:spMkLst>
            <pc:docMk/>
            <pc:sldMk cId="777230278" sldId="267"/>
            <ac:spMk id="342" creationId="{00000000-0000-0000-0000-000000000000}"/>
          </ac:spMkLst>
        </pc:spChg>
      </pc:sldChg>
      <pc:sldChg chg="add del">
        <pc:chgData name="Ngoc Hai" userId="cdd24f4605d301c6" providerId="LiveId" clId="{0580391E-C9D8-4CAD-B04C-C3467A3AB1CF}" dt="2022-11-25T18:31:24.438" v="1015" actId="47"/>
        <pc:sldMkLst>
          <pc:docMk/>
          <pc:sldMk cId="600763343" sldId="268"/>
        </pc:sldMkLst>
      </pc:sldChg>
      <pc:sldChg chg="addSp delSp modSp add mod ord modNotesTx">
        <pc:chgData name="Ngoc Hai" userId="cdd24f4605d301c6" providerId="LiveId" clId="{0580391E-C9D8-4CAD-B04C-C3467A3AB1CF}" dt="2022-11-25T18:38:16.473" v="1314"/>
        <pc:sldMkLst>
          <pc:docMk/>
          <pc:sldMk cId="2946108624" sldId="268"/>
        </pc:sldMkLst>
        <pc:spChg chg="del">
          <ac:chgData name="Ngoc Hai" userId="cdd24f4605d301c6" providerId="LiveId" clId="{0580391E-C9D8-4CAD-B04C-C3467A3AB1CF}" dt="2022-11-25T18:34:54.645" v="1182" actId="478"/>
          <ac:spMkLst>
            <pc:docMk/>
            <pc:sldMk cId="2946108624" sldId="268"/>
            <ac:spMk id="6" creationId="{1491F547-9D65-FE0E-C543-0DC970826A7B}"/>
          </ac:spMkLst>
        </pc:spChg>
        <pc:spChg chg="del">
          <ac:chgData name="Ngoc Hai" userId="cdd24f4605d301c6" providerId="LiveId" clId="{0580391E-C9D8-4CAD-B04C-C3467A3AB1CF}" dt="2022-11-25T18:34:54.645" v="1182" actId="478"/>
          <ac:spMkLst>
            <pc:docMk/>
            <pc:sldMk cId="2946108624" sldId="268"/>
            <ac:spMk id="8" creationId="{8C5F7C25-E1BA-A7B6-C26B-6081766025F4}"/>
          </ac:spMkLst>
        </pc:spChg>
        <pc:spChg chg="del">
          <ac:chgData name="Ngoc Hai" userId="cdd24f4605d301c6" providerId="LiveId" clId="{0580391E-C9D8-4CAD-B04C-C3467A3AB1CF}" dt="2022-11-25T18:34:54.645" v="1182" actId="478"/>
          <ac:spMkLst>
            <pc:docMk/>
            <pc:sldMk cId="2946108624" sldId="268"/>
            <ac:spMk id="11" creationId="{34D88648-9F30-524D-EE6C-5E80F0C1037F}"/>
          </ac:spMkLst>
        </pc:spChg>
        <pc:spChg chg="del">
          <ac:chgData name="Ngoc Hai" userId="cdd24f4605d301c6" providerId="LiveId" clId="{0580391E-C9D8-4CAD-B04C-C3467A3AB1CF}" dt="2022-11-25T18:34:54.645" v="1182" actId="478"/>
          <ac:spMkLst>
            <pc:docMk/>
            <pc:sldMk cId="2946108624" sldId="268"/>
            <ac:spMk id="12" creationId="{5A72C3F7-8023-D341-1855-1107A6F669F3}"/>
          </ac:spMkLst>
        </pc:spChg>
        <pc:spChg chg="del">
          <ac:chgData name="Ngoc Hai" userId="cdd24f4605d301c6" providerId="LiveId" clId="{0580391E-C9D8-4CAD-B04C-C3467A3AB1CF}" dt="2022-11-25T18:34:54.645" v="1182" actId="478"/>
          <ac:spMkLst>
            <pc:docMk/>
            <pc:sldMk cId="2946108624" sldId="268"/>
            <ac:spMk id="13" creationId="{CB62B68F-8AE0-70B3-5D82-B33C1FD21AAF}"/>
          </ac:spMkLst>
        </pc:spChg>
        <pc:spChg chg="mod">
          <ac:chgData name="Ngoc Hai" userId="cdd24f4605d301c6" providerId="LiveId" clId="{0580391E-C9D8-4CAD-B04C-C3467A3AB1CF}" dt="2022-11-25T18:35:18.540" v="1209" actId="1076"/>
          <ac:spMkLst>
            <pc:docMk/>
            <pc:sldMk cId="2946108624" sldId="268"/>
            <ac:spMk id="14" creationId="{FF375DF6-5246-DF07-4E63-98F29C8A87BE}"/>
          </ac:spMkLst>
        </pc:spChg>
        <pc:graphicFrameChg chg="add mod">
          <ac:chgData name="Ngoc Hai" userId="cdd24f4605d301c6" providerId="LiveId" clId="{0580391E-C9D8-4CAD-B04C-C3467A3AB1CF}" dt="2022-11-25T18:37:07.350" v="1313" actId="6549"/>
          <ac:graphicFrameMkLst>
            <pc:docMk/>
            <pc:sldMk cId="2946108624" sldId="268"/>
            <ac:graphicFrameMk id="2" creationId="{61F848E7-2E6D-979F-872E-40B628DE164F}"/>
          </ac:graphicFrameMkLst>
        </pc:graphicFrameChg>
        <pc:picChg chg="del">
          <ac:chgData name="Ngoc Hai" userId="cdd24f4605d301c6" providerId="LiveId" clId="{0580391E-C9D8-4CAD-B04C-C3467A3AB1CF}" dt="2022-11-25T18:34:54.645" v="1182" actId="478"/>
          <ac:picMkLst>
            <pc:docMk/>
            <pc:sldMk cId="2946108624" sldId="268"/>
            <ac:picMk id="4" creationId="{B4717EE4-8DD5-B463-A0E1-B1B194F8E37B}"/>
          </ac:picMkLst>
        </pc:picChg>
        <pc:picChg chg="del">
          <ac:chgData name="Ngoc Hai" userId="cdd24f4605d301c6" providerId="LiveId" clId="{0580391E-C9D8-4CAD-B04C-C3467A3AB1CF}" dt="2022-11-25T18:34:54.645" v="1182" actId="478"/>
          <ac:picMkLst>
            <pc:docMk/>
            <pc:sldMk cId="2946108624" sldId="268"/>
            <ac:picMk id="7" creationId="{4C799B06-A736-A22D-C779-FB025734BF3B}"/>
          </ac:picMkLst>
        </pc:picChg>
        <pc:picChg chg="del">
          <ac:chgData name="Ngoc Hai" userId="cdd24f4605d301c6" providerId="LiveId" clId="{0580391E-C9D8-4CAD-B04C-C3467A3AB1CF}" dt="2022-11-25T18:34:54.645" v="1182" actId="478"/>
          <ac:picMkLst>
            <pc:docMk/>
            <pc:sldMk cId="2946108624" sldId="268"/>
            <ac:picMk id="10" creationId="{CE47F23A-F690-F392-1F0C-88CFBCDCA302}"/>
          </ac:picMkLst>
        </pc:picChg>
      </pc:sldChg>
      <pc:sldChg chg="modSp add mod ord">
        <pc:chgData name="Ngoc Hai" userId="cdd24f4605d301c6" providerId="LiveId" clId="{0580391E-C9D8-4CAD-B04C-C3467A3AB1CF}" dt="2022-11-25T18:51:19.516" v="1450"/>
        <pc:sldMkLst>
          <pc:docMk/>
          <pc:sldMk cId="2962552595" sldId="269"/>
        </pc:sldMkLst>
        <pc:spChg chg="mod">
          <ac:chgData name="Ngoc Hai" userId="cdd24f4605d301c6" providerId="LiveId" clId="{0580391E-C9D8-4CAD-B04C-C3467A3AB1CF}" dt="2022-11-25T18:51:19.516" v="1450"/>
          <ac:spMkLst>
            <pc:docMk/>
            <pc:sldMk cId="2962552595" sldId="269"/>
            <ac:spMk id="342" creationId="{00000000-0000-0000-0000-000000000000}"/>
          </ac:spMkLst>
        </pc:spChg>
      </pc:sldChg>
      <pc:sldChg chg="addSp delSp modSp add mod ord modNotesTx">
        <pc:chgData name="Ngoc Hai" userId="cdd24f4605d301c6" providerId="LiveId" clId="{0580391E-C9D8-4CAD-B04C-C3467A3AB1CF}" dt="2022-11-25T18:42:08.087" v="1352"/>
        <pc:sldMkLst>
          <pc:docMk/>
          <pc:sldMk cId="2253022887" sldId="270"/>
        </pc:sldMkLst>
        <pc:spChg chg="mod">
          <ac:chgData name="Ngoc Hai" userId="cdd24f4605d301c6" providerId="LiveId" clId="{0580391E-C9D8-4CAD-B04C-C3467A3AB1CF}" dt="2022-11-25T18:41:10.116" v="1344" actId="1076"/>
          <ac:spMkLst>
            <pc:docMk/>
            <pc:sldMk cId="2253022887" sldId="270"/>
            <ac:spMk id="14" creationId="{FF375DF6-5246-DF07-4E63-98F29C8A87BE}"/>
          </ac:spMkLst>
        </pc:spChg>
        <pc:graphicFrameChg chg="del">
          <ac:chgData name="Ngoc Hai" userId="cdd24f4605d301c6" providerId="LiveId" clId="{0580391E-C9D8-4CAD-B04C-C3467A3AB1CF}" dt="2022-11-25T18:41:11.680" v="1345" actId="478"/>
          <ac:graphicFrameMkLst>
            <pc:docMk/>
            <pc:sldMk cId="2253022887" sldId="270"/>
            <ac:graphicFrameMk id="2" creationId="{61F848E7-2E6D-979F-872E-40B628DE164F}"/>
          </ac:graphicFrameMkLst>
        </pc:graphicFrameChg>
        <pc:picChg chg="add mod">
          <ac:chgData name="Ngoc Hai" userId="cdd24f4605d301c6" providerId="LiveId" clId="{0580391E-C9D8-4CAD-B04C-C3467A3AB1CF}" dt="2022-11-25T18:41:38.370" v="1351" actId="1076"/>
          <ac:picMkLst>
            <pc:docMk/>
            <pc:sldMk cId="2253022887" sldId="270"/>
            <ac:picMk id="3" creationId="{A063F0CE-6A59-B36F-E722-E0236F1F28EA}"/>
          </ac:picMkLst>
        </pc:picChg>
      </pc:sldChg>
      <pc:sldChg chg="addSp delSp modSp add mod modNotesTx">
        <pc:chgData name="Ngoc Hai" userId="cdd24f4605d301c6" providerId="LiveId" clId="{0580391E-C9D8-4CAD-B04C-C3467A3AB1CF}" dt="2022-11-25T19:24:24.318" v="1855" actId="1076"/>
        <pc:sldMkLst>
          <pc:docMk/>
          <pc:sldMk cId="3559328689" sldId="271"/>
        </pc:sldMkLst>
        <pc:spChg chg="mod">
          <ac:chgData name="Ngoc Hai" userId="cdd24f4605d301c6" providerId="LiveId" clId="{0580391E-C9D8-4CAD-B04C-C3467A3AB1CF}" dt="2022-11-25T19:24:24.318" v="1855" actId="1076"/>
          <ac:spMkLst>
            <pc:docMk/>
            <pc:sldMk cId="3559328689" sldId="271"/>
            <ac:spMk id="14" creationId="{FF375DF6-5246-DF07-4E63-98F29C8A87BE}"/>
          </ac:spMkLst>
        </pc:spChg>
        <pc:picChg chg="add mod">
          <ac:chgData name="Ngoc Hai" userId="cdd24f4605d301c6" providerId="LiveId" clId="{0580391E-C9D8-4CAD-B04C-C3467A3AB1CF}" dt="2022-11-25T18:43:36.647" v="1373" actId="1076"/>
          <ac:picMkLst>
            <pc:docMk/>
            <pc:sldMk cId="3559328689" sldId="271"/>
            <ac:picMk id="2" creationId="{7F2B070C-873A-A95C-CA18-3A4EAB9F50A5}"/>
          </ac:picMkLst>
        </pc:picChg>
        <pc:picChg chg="del">
          <ac:chgData name="Ngoc Hai" userId="cdd24f4605d301c6" providerId="LiveId" clId="{0580391E-C9D8-4CAD-B04C-C3467A3AB1CF}" dt="2022-11-25T18:43:29.095" v="1371" actId="478"/>
          <ac:picMkLst>
            <pc:docMk/>
            <pc:sldMk cId="3559328689" sldId="271"/>
            <ac:picMk id="3" creationId="{A063F0CE-6A59-B36F-E722-E0236F1F28EA}"/>
          </ac:picMkLst>
        </pc:picChg>
      </pc:sldChg>
      <pc:sldChg chg="addSp delSp modSp add mod modNotesTx">
        <pc:chgData name="Ngoc Hai" userId="cdd24f4605d301c6" providerId="LiveId" clId="{0580391E-C9D8-4CAD-B04C-C3467A3AB1CF}" dt="2022-11-25T18:48:26.608" v="1396"/>
        <pc:sldMkLst>
          <pc:docMk/>
          <pc:sldMk cId="3179539928" sldId="272"/>
        </pc:sldMkLst>
        <pc:spChg chg="add del mod">
          <ac:chgData name="Ngoc Hai" userId="cdd24f4605d301c6" providerId="LiveId" clId="{0580391E-C9D8-4CAD-B04C-C3467A3AB1CF}" dt="2022-11-25T18:47:58.159" v="1390" actId="478"/>
          <ac:spMkLst>
            <pc:docMk/>
            <pc:sldMk cId="3179539928" sldId="272"/>
            <ac:spMk id="3" creationId="{B4BA99B4-8B1D-2EC4-65C4-225307E90995}"/>
          </ac:spMkLst>
        </pc:spChg>
        <pc:spChg chg="add del mod">
          <ac:chgData name="Ngoc Hai" userId="cdd24f4605d301c6" providerId="LiveId" clId="{0580391E-C9D8-4CAD-B04C-C3467A3AB1CF}" dt="2022-11-25T18:47:58.159" v="1390" actId="478"/>
          <ac:spMkLst>
            <pc:docMk/>
            <pc:sldMk cId="3179539928" sldId="272"/>
            <ac:spMk id="5" creationId="{9CA50E47-950B-61CF-6A5A-99FADCA7EA13}"/>
          </ac:spMkLst>
        </pc:spChg>
        <pc:spChg chg="add del mod">
          <ac:chgData name="Ngoc Hai" userId="cdd24f4605d301c6" providerId="LiveId" clId="{0580391E-C9D8-4CAD-B04C-C3467A3AB1CF}" dt="2022-11-25T18:47:58.159" v="1390" actId="478"/>
          <ac:spMkLst>
            <pc:docMk/>
            <pc:sldMk cId="3179539928" sldId="272"/>
            <ac:spMk id="7" creationId="{927B4044-593E-72C4-2BC8-FB3B5A8A90B5}"/>
          </ac:spMkLst>
        </pc:spChg>
        <pc:spChg chg="add del mod">
          <ac:chgData name="Ngoc Hai" userId="cdd24f4605d301c6" providerId="LiveId" clId="{0580391E-C9D8-4CAD-B04C-C3467A3AB1CF}" dt="2022-11-25T18:47:58.159" v="1390" actId="478"/>
          <ac:spMkLst>
            <pc:docMk/>
            <pc:sldMk cId="3179539928" sldId="272"/>
            <ac:spMk id="9" creationId="{AE54293C-D136-8E91-F9F8-7F832843DD6C}"/>
          </ac:spMkLst>
        </pc:spChg>
        <pc:spChg chg="add del mod">
          <ac:chgData name="Ngoc Hai" userId="cdd24f4605d301c6" providerId="LiveId" clId="{0580391E-C9D8-4CAD-B04C-C3467A3AB1CF}" dt="2022-11-25T18:47:58.159" v="1390" actId="478"/>
          <ac:spMkLst>
            <pc:docMk/>
            <pc:sldMk cId="3179539928" sldId="272"/>
            <ac:spMk id="11" creationId="{D2AB028F-FB7F-944B-D895-07930942EF9A}"/>
          </ac:spMkLst>
        </pc:spChg>
        <pc:spChg chg="add del mod">
          <ac:chgData name="Ngoc Hai" userId="cdd24f4605d301c6" providerId="LiveId" clId="{0580391E-C9D8-4CAD-B04C-C3467A3AB1CF}" dt="2022-11-25T18:47:58.159" v="1390" actId="478"/>
          <ac:spMkLst>
            <pc:docMk/>
            <pc:sldMk cId="3179539928" sldId="272"/>
            <ac:spMk id="13" creationId="{C9927EB5-B07E-5B1B-DD4C-304CDCE61AB6}"/>
          </ac:spMkLst>
        </pc:spChg>
        <pc:spChg chg="add del mod">
          <ac:chgData name="Ngoc Hai" userId="cdd24f4605d301c6" providerId="LiveId" clId="{0580391E-C9D8-4CAD-B04C-C3467A3AB1CF}" dt="2022-11-25T18:47:58.159" v="1390" actId="478"/>
          <ac:spMkLst>
            <pc:docMk/>
            <pc:sldMk cId="3179539928" sldId="272"/>
            <ac:spMk id="15" creationId="{771A2B3F-70B1-1B47-A218-C8F23F49F8BD}"/>
          </ac:spMkLst>
        </pc:spChg>
        <pc:spChg chg="add del mod">
          <ac:chgData name="Ngoc Hai" userId="cdd24f4605d301c6" providerId="LiveId" clId="{0580391E-C9D8-4CAD-B04C-C3467A3AB1CF}" dt="2022-11-25T18:47:58.159" v="1390" actId="478"/>
          <ac:spMkLst>
            <pc:docMk/>
            <pc:sldMk cId="3179539928" sldId="272"/>
            <ac:spMk id="17" creationId="{0FF482B7-6B6A-7F64-36C7-3421FEA84EC2}"/>
          </ac:spMkLst>
        </pc:spChg>
        <pc:spChg chg="add del mod">
          <ac:chgData name="Ngoc Hai" userId="cdd24f4605d301c6" providerId="LiveId" clId="{0580391E-C9D8-4CAD-B04C-C3467A3AB1CF}" dt="2022-11-25T18:47:58.159" v="1390" actId="478"/>
          <ac:spMkLst>
            <pc:docMk/>
            <pc:sldMk cId="3179539928" sldId="272"/>
            <ac:spMk id="19" creationId="{EFE0B6AF-DEF3-FA4D-2A3F-429D836A8C37}"/>
          </ac:spMkLst>
        </pc:spChg>
        <pc:spChg chg="add del mod">
          <ac:chgData name="Ngoc Hai" userId="cdd24f4605d301c6" providerId="LiveId" clId="{0580391E-C9D8-4CAD-B04C-C3467A3AB1CF}" dt="2022-11-25T18:47:58.159" v="1390" actId="478"/>
          <ac:spMkLst>
            <pc:docMk/>
            <pc:sldMk cId="3179539928" sldId="272"/>
            <ac:spMk id="21" creationId="{66314D60-FC67-9E7E-0007-24A5DD964D59}"/>
          </ac:spMkLst>
        </pc:spChg>
        <pc:spChg chg="del">
          <ac:chgData name="Ngoc Hai" userId="cdd24f4605d301c6" providerId="LiveId" clId="{0580391E-C9D8-4CAD-B04C-C3467A3AB1CF}" dt="2022-11-25T18:47:47.280" v="1389" actId="478"/>
          <ac:spMkLst>
            <pc:docMk/>
            <pc:sldMk cId="3179539928" sldId="272"/>
            <ac:spMk id="372" creationId="{00000000-0000-0000-0000-000000000000}"/>
          </ac:spMkLst>
        </pc:spChg>
        <pc:spChg chg="del">
          <ac:chgData name="Ngoc Hai" userId="cdd24f4605d301c6" providerId="LiveId" clId="{0580391E-C9D8-4CAD-B04C-C3467A3AB1CF}" dt="2022-11-25T18:47:47.280" v="1389" actId="478"/>
          <ac:spMkLst>
            <pc:docMk/>
            <pc:sldMk cId="3179539928" sldId="272"/>
            <ac:spMk id="373" creationId="{00000000-0000-0000-0000-000000000000}"/>
          </ac:spMkLst>
        </pc:spChg>
        <pc:spChg chg="del">
          <ac:chgData name="Ngoc Hai" userId="cdd24f4605d301c6" providerId="LiveId" clId="{0580391E-C9D8-4CAD-B04C-C3467A3AB1CF}" dt="2022-11-25T18:47:47.280" v="1389" actId="478"/>
          <ac:spMkLst>
            <pc:docMk/>
            <pc:sldMk cId="3179539928" sldId="272"/>
            <ac:spMk id="374" creationId="{00000000-0000-0000-0000-000000000000}"/>
          </ac:spMkLst>
        </pc:spChg>
        <pc:spChg chg="del">
          <ac:chgData name="Ngoc Hai" userId="cdd24f4605d301c6" providerId="LiveId" clId="{0580391E-C9D8-4CAD-B04C-C3467A3AB1CF}" dt="2022-11-25T18:47:47.280" v="1389" actId="478"/>
          <ac:spMkLst>
            <pc:docMk/>
            <pc:sldMk cId="3179539928" sldId="272"/>
            <ac:spMk id="375" creationId="{00000000-0000-0000-0000-000000000000}"/>
          </ac:spMkLst>
        </pc:spChg>
        <pc:spChg chg="del">
          <ac:chgData name="Ngoc Hai" userId="cdd24f4605d301c6" providerId="LiveId" clId="{0580391E-C9D8-4CAD-B04C-C3467A3AB1CF}" dt="2022-11-25T18:47:47.280" v="1389" actId="478"/>
          <ac:spMkLst>
            <pc:docMk/>
            <pc:sldMk cId="3179539928" sldId="272"/>
            <ac:spMk id="376" creationId="{00000000-0000-0000-0000-000000000000}"/>
          </ac:spMkLst>
        </pc:spChg>
        <pc:spChg chg="del">
          <ac:chgData name="Ngoc Hai" userId="cdd24f4605d301c6" providerId="LiveId" clId="{0580391E-C9D8-4CAD-B04C-C3467A3AB1CF}" dt="2022-11-25T18:47:47.280" v="1389" actId="478"/>
          <ac:spMkLst>
            <pc:docMk/>
            <pc:sldMk cId="3179539928" sldId="272"/>
            <ac:spMk id="377" creationId="{00000000-0000-0000-0000-000000000000}"/>
          </ac:spMkLst>
        </pc:spChg>
        <pc:spChg chg="del">
          <ac:chgData name="Ngoc Hai" userId="cdd24f4605d301c6" providerId="LiveId" clId="{0580391E-C9D8-4CAD-B04C-C3467A3AB1CF}" dt="2022-11-25T18:47:47.280" v="1389" actId="478"/>
          <ac:spMkLst>
            <pc:docMk/>
            <pc:sldMk cId="3179539928" sldId="272"/>
            <ac:spMk id="378" creationId="{00000000-0000-0000-0000-000000000000}"/>
          </ac:spMkLst>
        </pc:spChg>
        <pc:spChg chg="del">
          <ac:chgData name="Ngoc Hai" userId="cdd24f4605d301c6" providerId="LiveId" clId="{0580391E-C9D8-4CAD-B04C-C3467A3AB1CF}" dt="2022-11-25T18:47:47.280" v="1389" actId="478"/>
          <ac:spMkLst>
            <pc:docMk/>
            <pc:sldMk cId="3179539928" sldId="272"/>
            <ac:spMk id="379" creationId="{00000000-0000-0000-0000-000000000000}"/>
          </ac:spMkLst>
        </pc:spChg>
        <pc:spChg chg="del">
          <ac:chgData name="Ngoc Hai" userId="cdd24f4605d301c6" providerId="LiveId" clId="{0580391E-C9D8-4CAD-B04C-C3467A3AB1CF}" dt="2022-11-25T18:47:47.280" v="1389" actId="478"/>
          <ac:spMkLst>
            <pc:docMk/>
            <pc:sldMk cId="3179539928" sldId="272"/>
            <ac:spMk id="380" creationId="{00000000-0000-0000-0000-000000000000}"/>
          </ac:spMkLst>
        </pc:spChg>
        <pc:spChg chg="del">
          <ac:chgData name="Ngoc Hai" userId="cdd24f4605d301c6" providerId="LiveId" clId="{0580391E-C9D8-4CAD-B04C-C3467A3AB1CF}" dt="2022-11-25T18:47:47.280" v="1389" actId="478"/>
          <ac:spMkLst>
            <pc:docMk/>
            <pc:sldMk cId="3179539928" sldId="272"/>
            <ac:spMk id="381" creationId="{00000000-0000-0000-0000-000000000000}"/>
          </ac:spMkLst>
        </pc:spChg>
        <pc:picChg chg="add mod">
          <ac:chgData name="Ngoc Hai" userId="cdd24f4605d301c6" providerId="LiveId" clId="{0580391E-C9D8-4CAD-B04C-C3467A3AB1CF}" dt="2022-11-25T18:48:16.375" v="1395" actId="14100"/>
          <ac:picMkLst>
            <pc:docMk/>
            <pc:sldMk cId="3179539928" sldId="272"/>
            <ac:picMk id="22" creationId="{3E023CFC-5E51-5B39-4EED-43C4BC5BFE88}"/>
          </ac:picMkLst>
        </pc:picChg>
      </pc:sldChg>
      <pc:sldChg chg="add">
        <pc:chgData name="Ngoc Hai" userId="cdd24f4605d301c6" providerId="LiveId" clId="{0580391E-C9D8-4CAD-B04C-C3467A3AB1CF}" dt="2022-11-25T18:49:09.021" v="1397" actId="2890"/>
        <pc:sldMkLst>
          <pc:docMk/>
          <pc:sldMk cId="708089663" sldId="273"/>
        </pc:sldMkLst>
      </pc:sldChg>
      <pc:sldChg chg="addSp delSp modSp add mod ord modNotesTx">
        <pc:chgData name="Ngoc Hai" userId="cdd24f4605d301c6" providerId="LiveId" clId="{0580391E-C9D8-4CAD-B04C-C3467A3AB1CF}" dt="2022-11-25T18:50:10.051" v="1430" actId="20577"/>
        <pc:sldMkLst>
          <pc:docMk/>
          <pc:sldMk cId="583535977" sldId="274"/>
        </pc:sldMkLst>
        <pc:spChg chg="mod">
          <ac:chgData name="Ngoc Hai" userId="cdd24f4605d301c6" providerId="LiveId" clId="{0580391E-C9D8-4CAD-B04C-C3467A3AB1CF}" dt="2022-11-25T18:50:10.051" v="1430" actId="20577"/>
          <ac:spMkLst>
            <pc:docMk/>
            <pc:sldMk cId="583535977" sldId="274"/>
            <ac:spMk id="14" creationId="{FF375DF6-5246-DF07-4E63-98F29C8A87BE}"/>
          </ac:spMkLst>
        </pc:spChg>
        <pc:picChg chg="del">
          <ac:chgData name="Ngoc Hai" userId="cdd24f4605d301c6" providerId="LiveId" clId="{0580391E-C9D8-4CAD-B04C-C3467A3AB1CF}" dt="2022-11-25T18:49:50.712" v="1410" actId="478"/>
          <ac:picMkLst>
            <pc:docMk/>
            <pc:sldMk cId="583535977" sldId="274"/>
            <ac:picMk id="2" creationId="{7F2B070C-873A-A95C-CA18-3A4EAB9F50A5}"/>
          </ac:picMkLst>
        </pc:picChg>
        <pc:picChg chg="add mod">
          <ac:chgData name="Ngoc Hai" userId="cdd24f4605d301c6" providerId="LiveId" clId="{0580391E-C9D8-4CAD-B04C-C3467A3AB1CF}" dt="2022-11-25T18:49:55.398" v="1412" actId="14100"/>
          <ac:picMkLst>
            <pc:docMk/>
            <pc:sldMk cId="583535977" sldId="274"/>
            <ac:picMk id="3" creationId="{2579D48F-BE41-6DE9-A027-C33A715E6977}"/>
          </ac:picMkLst>
        </pc:picChg>
      </pc:sldChg>
      <pc:sldChg chg="modSp add mod ord">
        <pc:chgData name="Ngoc Hai" userId="cdd24f4605d301c6" providerId="LiveId" clId="{0580391E-C9D8-4CAD-B04C-C3467A3AB1CF}" dt="2022-11-25T18:50:53.185" v="1448" actId="20577"/>
        <pc:sldMkLst>
          <pc:docMk/>
          <pc:sldMk cId="3717515822" sldId="275"/>
        </pc:sldMkLst>
        <pc:spChg chg="mod">
          <ac:chgData name="Ngoc Hai" userId="cdd24f4605d301c6" providerId="LiveId" clId="{0580391E-C9D8-4CAD-B04C-C3467A3AB1CF}" dt="2022-11-25T18:50:53.185" v="1448" actId="20577"/>
          <ac:spMkLst>
            <pc:docMk/>
            <pc:sldMk cId="3717515822" sldId="275"/>
            <ac:spMk id="342" creationId="{00000000-0000-0000-0000-000000000000}"/>
          </ac:spMkLst>
        </pc:spChg>
      </pc:sldChg>
      <pc:sldChg chg="addSp delSp modSp add mod modNotesTx">
        <pc:chgData name="Ngoc Hai" userId="cdd24f4605d301c6" providerId="LiveId" clId="{0580391E-C9D8-4CAD-B04C-C3467A3AB1CF}" dt="2022-11-25T19:24:37.466" v="1859" actId="20577"/>
        <pc:sldMkLst>
          <pc:docMk/>
          <pc:sldMk cId="1968077588" sldId="276"/>
        </pc:sldMkLst>
        <pc:spChg chg="add mod">
          <ac:chgData name="Ngoc Hai" userId="cdd24f4605d301c6" providerId="LiveId" clId="{0580391E-C9D8-4CAD-B04C-C3467A3AB1CF}" dt="2022-11-25T18:56:06.165" v="1500" actId="207"/>
          <ac:spMkLst>
            <pc:docMk/>
            <pc:sldMk cId="1968077588" sldId="276"/>
            <ac:spMk id="5" creationId="{95271B9E-F070-2DB8-855F-C5B5EB0E7435}"/>
          </ac:spMkLst>
        </pc:spChg>
        <pc:spChg chg="add mod">
          <ac:chgData name="Ngoc Hai" userId="cdd24f4605d301c6" providerId="LiveId" clId="{0580391E-C9D8-4CAD-B04C-C3467A3AB1CF}" dt="2022-11-25T18:59:04.838" v="1541" actId="1076"/>
          <ac:spMkLst>
            <pc:docMk/>
            <pc:sldMk cId="1968077588" sldId="276"/>
            <ac:spMk id="7" creationId="{161AEAD2-578B-81A6-9E12-5DB001D49857}"/>
          </ac:spMkLst>
        </pc:spChg>
        <pc:spChg chg="mod">
          <ac:chgData name="Ngoc Hai" userId="cdd24f4605d301c6" providerId="LiveId" clId="{0580391E-C9D8-4CAD-B04C-C3467A3AB1CF}" dt="2022-11-25T18:52:27.529" v="1465" actId="14100"/>
          <ac:spMkLst>
            <pc:docMk/>
            <pc:sldMk cId="1968077588" sldId="276"/>
            <ac:spMk id="347" creationId="{00000000-0000-0000-0000-000000000000}"/>
          </ac:spMkLst>
        </pc:spChg>
        <pc:spChg chg="mod">
          <ac:chgData name="Ngoc Hai" userId="cdd24f4605d301c6" providerId="LiveId" clId="{0580391E-C9D8-4CAD-B04C-C3467A3AB1CF}" dt="2022-11-25T19:24:37.466" v="1859" actId="20577"/>
          <ac:spMkLst>
            <pc:docMk/>
            <pc:sldMk cId="1968077588" sldId="276"/>
            <ac:spMk id="348" creationId="{00000000-0000-0000-0000-000000000000}"/>
          </ac:spMkLst>
        </pc:spChg>
        <pc:picChg chg="del">
          <ac:chgData name="Ngoc Hai" userId="cdd24f4605d301c6" providerId="LiveId" clId="{0580391E-C9D8-4CAD-B04C-C3467A3AB1CF}" dt="2022-11-25T18:52:57.656" v="1470" actId="478"/>
          <ac:picMkLst>
            <pc:docMk/>
            <pc:sldMk cId="1968077588" sldId="276"/>
            <ac:picMk id="2" creationId="{A2107CAB-EBEB-E5D6-3C15-4DB504A7453D}"/>
          </ac:picMkLst>
        </pc:picChg>
        <pc:picChg chg="del">
          <ac:chgData name="Ngoc Hai" userId="cdd24f4605d301c6" providerId="LiveId" clId="{0580391E-C9D8-4CAD-B04C-C3467A3AB1CF}" dt="2022-11-25T18:52:57.219" v="1469" actId="478"/>
          <ac:picMkLst>
            <pc:docMk/>
            <pc:sldMk cId="1968077588" sldId="276"/>
            <ac:picMk id="3" creationId="{F594F7FC-6E2B-2B67-DFAA-83CC84A63FDF}"/>
          </ac:picMkLst>
        </pc:picChg>
        <pc:picChg chg="del">
          <ac:chgData name="Ngoc Hai" userId="cdd24f4605d301c6" providerId="LiveId" clId="{0580391E-C9D8-4CAD-B04C-C3467A3AB1CF}" dt="2022-11-25T18:52:56.586" v="1468" actId="478"/>
          <ac:picMkLst>
            <pc:docMk/>
            <pc:sldMk cId="1968077588" sldId="276"/>
            <ac:picMk id="4" creationId="{7CCDBA74-998B-2DB0-BC53-2AEFBB8B13E2}"/>
          </ac:picMkLst>
        </pc:picChg>
      </pc:sldChg>
      <pc:sldChg chg="addSp delSp modSp add mod ord">
        <pc:chgData name="Ngoc Hai" userId="cdd24f4605d301c6" providerId="LiveId" clId="{0580391E-C9D8-4CAD-B04C-C3467A3AB1CF}" dt="2022-11-25T19:08:18.165" v="1618" actId="14100"/>
        <pc:sldMkLst>
          <pc:docMk/>
          <pc:sldMk cId="74188230" sldId="277"/>
        </pc:sldMkLst>
        <pc:spChg chg="add mod">
          <ac:chgData name="Ngoc Hai" userId="cdd24f4605d301c6" providerId="LiveId" clId="{0580391E-C9D8-4CAD-B04C-C3467A3AB1CF}" dt="2022-11-25T19:08:18.165" v="1618" actId="14100"/>
          <ac:spMkLst>
            <pc:docMk/>
            <pc:sldMk cId="74188230" sldId="277"/>
            <ac:spMk id="6" creationId="{032529CE-2BA3-0991-1596-CF2BFCD39556}"/>
          </ac:spMkLst>
        </pc:spChg>
        <pc:spChg chg="add mod">
          <ac:chgData name="Ngoc Hai" userId="cdd24f4605d301c6" providerId="LiveId" clId="{0580391E-C9D8-4CAD-B04C-C3467A3AB1CF}" dt="2022-11-25T19:08:10.375" v="1617" actId="122"/>
          <ac:spMkLst>
            <pc:docMk/>
            <pc:sldMk cId="74188230" sldId="277"/>
            <ac:spMk id="7" creationId="{0D042EA7-41E2-DE58-311D-FE64B09F2E9B}"/>
          </ac:spMkLst>
        </pc:spChg>
        <pc:spChg chg="add mod">
          <ac:chgData name="Ngoc Hai" userId="cdd24f4605d301c6" providerId="LiveId" clId="{0580391E-C9D8-4CAD-B04C-C3467A3AB1CF}" dt="2022-11-25T19:08:10.375" v="1617" actId="122"/>
          <ac:spMkLst>
            <pc:docMk/>
            <pc:sldMk cId="74188230" sldId="277"/>
            <ac:spMk id="8" creationId="{B7CB19E9-FF92-E6B4-D5C4-3EC464C88BBD}"/>
          </ac:spMkLst>
        </pc:spChg>
        <pc:spChg chg="mod">
          <ac:chgData name="Ngoc Hai" userId="cdd24f4605d301c6" providerId="LiveId" clId="{0580391E-C9D8-4CAD-B04C-C3467A3AB1CF}" dt="2022-11-25T19:07:07.257" v="1606" actId="1076"/>
          <ac:spMkLst>
            <pc:docMk/>
            <pc:sldMk cId="74188230" sldId="277"/>
            <ac:spMk id="14" creationId="{FF375DF6-5246-DF07-4E63-98F29C8A87BE}"/>
          </ac:spMkLst>
        </pc:spChg>
        <pc:picChg chg="add mod">
          <ac:chgData name="Ngoc Hai" userId="cdd24f4605d301c6" providerId="LiveId" clId="{0580391E-C9D8-4CAD-B04C-C3467A3AB1CF}" dt="2022-11-25T19:07:28.863" v="1610" actId="1076"/>
          <ac:picMkLst>
            <pc:docMk/>
            <pc:sldMk cId="74188230" sldId="277"/>
            <ac:picMk id="2" creationId="{BF445499-C3A7-4E64-031D-9AF0D744964D}"/>
          </ac:picMkLst>
        </pc:picChg>
        <pc:picChg chg="del">
          <ac:chgData name="Ngoc Hai" userId="cdd24f4605d301c6" providerId="LiveId" clId="{0580391E-C9D8-4CAD-B04C-C3467A3AB1CF}" dt="2022-11-25T19:07:08.991" v="1607" actId="478"/>
          <ac:picMkLst>
            <pc:docMk/>
            <pc:sldMk cId="74188230" sldId="277"/>
            <ac:picMk id="3" creationId="{2579D48F-BE41-6DE9-A027-C33A715E6977}"/>
          </ac:picMkLst>
        </pc:picChg>
        <pc:picChg chg="add mod">
          <ac:chgData name="Ngoc Hai" userId="cdd24f4605d301c6" providerId="LiveId" clId="{0580391E-C9D8-4CAD-B04C-C3467A3AB1CF}" dt="2022-11-25T19:07:35.862" v="1611" actId="1076"/>
          <ac:picMkLst>
            <pc:docMk/>
            <pc:sldMk cId="74188230" sldId="277"/>
            <ac:picMk id="4" creationId="{FAC59BDE-8681-6E60-F337-5E298BCB3807}"/>
          </ac:picMkLst>
        </pc:picChg>
        <pc:picChg chg="add mod">
          <ac:chgData name="Ngoc Hai" userId="cdd24f4605d301c6" providerId="LiveId" clId="{0580391E-C9D8-4CAD-B04C-C3467A3AB1CF}" dt="2022-11-25T19:07:28.863" v="1610" actId="1076"/>
          <ac:picMkLst>
            <pc:docMk/>
            <pc:sldMk cId="74188230" sldId="277"/>
            <ac:picMk id="5" creationId="{81C9D3EC-532C-3615-8A90-8517803A30D9}"/>
          </ac:picMkLst>
        </pc:picChg>
      </pc:sldChg>
      <pc:sldChg chg="addSp modSp add mod modNotesTx">
        <pc:chgData name="Ngoc Hai" userId="cdd24f4605d301c6" providerId="LiveId" clId="{0580391E-C9D8-4CAD-B04C-C3467A3AB1CF}" dt="2022-11-25T19:10:15.082" v="1641" actId="2711"/>
        <pc:sldMkLst>
          <pc:docMk/>
          <pc:sldMk cId="358127173" sldId="278"/>
        </pc:sldMkLst>
        <pc:spChg chg="add mod">
          <ac:chgData name="Ngoc Hai" userId="cdd24f4605d301c6" providerId="LiveId" clId="{0580391E-C9D8-4CAD-B04C-C3467A3AB1CF}" dt="2022-11-25T19:08:50.419" v="1624" actId="1076"/>
          <ac:spMkLst>
            <pc:docMk/>
            <pc:sldMk cId="358127173" sldId="278"/>
            <ac:spMk id="3" creationId="{828FACF0-7847-440E-7776-2F5BAF510F9B}"/>
          </ac:spMkLst>
        </pc:spChg>
        <pc:spChg chg="add mod">
          <ac:chgData name="Ngoc Hai" userId="cdd24f4605d301c6" providerId="LiveId" clId="{0580391E-C9D8-4CAD-B04C-C3467A3AB1CF}" dt="2022-11-25T19:09:02.352" v="1628" actId="1076"/>
          <ac:spMkLst>
            <pc:docMk/>
            <pc:sldMk cId="358127173" sldId="278"/>
            <ac:spMk id="10" creationId="{C08C6AF5-2389-1FA6-654D-DF54EEBFDB15}"/>
          </ac:spMkLst>
        </pc:spChg>
        <pc:spChg chg="add mod">
          <ac:chgData name="Ngoc Hai" userId="cdd24f4605d301c6" providerId="LiveId" clId="{0580391E-C9D8-4CAD-B04C-C3467A3AB1CF}" dt="2022-11-25T19:09:10.863" v="1630" actId="1076"/>
          <ac:spMkLst>
            <pc:docMk/>
            <pc:sldMk cId="358127173" sldId="278"/>
            <ac:spMk id="11" creationId="{DC98593B-A870-9F00-2ED8-46A2BB27625F}"/>
          </ac:spMkLst>
        </pc:spChg>
        <pc:spChg chg="add mod">
          <ac:chgData name="Ngoc Hai" userId="cdd24f4605d301c6" providerId="LiveId" clId="{0580391E-C9D8-4CAD-B04C-C3467A3AB1CF}" dt="2022-11-25T19:09:41.579" v="1636" actId="122"/>
          <ac:spMkLst>
            <pc:docMk/>
            <pc:sldMk cId="358127173" sldId="278"/>
            <ac:spMk id="15" creationId="{F2EA5021-CBB2-8F42-C051-1B600CAFC6E7}"/>
          </ac:spMkLst>
        </pc:spChg>
        <pc:spChg chg="add mod">
          <ac:chgData name="Ngoc Hai" userId="cdd24f4605d301c6" providerId="LiveId" clId="{0580391E-C9D8-4CAD-B04C-C3467A3AB1CF}" dt="2022-11-25T19:10:15.082" v="1641" actId="2711"/>
          <ac:spMkLst>
            <pc:docMk/>
            <pc:sldMk cId="358127173" sldId="278"/>
            <ac:spMk id="16" creationId="{9AC8A606-F9DC-7D8D-4AA8-FF3B80664ACD}"/>
          </ac:spMkLst>
        </pc:spChg>
        <pc:picChg chg="mod">
          <ac:chgData name="Ngoc Hai" userId="cdd24f4605d301c6" providerId="LiveId" clId="{0580391E-C9D8-4CAD-B04C-C3467A3AB1CF}" dt="2022-11-25T19:08:45.023" v="1623" actId="1076"/>
          <ac:picMkLst>
            <pc:docMk/>
            <pc:sldMk cId="358127173" sldId="278"/>
            <ac:picMk id="2" creationId="{BF445499-C3A7-4E64-031D-9AF0D744964D}"/>
          </ac:picMkLst>
        </pc:picChg>
        <pc:picChg chg="mod">
          <ac:chgData name="Ngoc Hai" userId="cdd24f4605d301c6" providerId="LiveId" clId="{0580391E-C9D8-4CAD-B04C-C3467A3AB1CF}" dt="2022-11-25T19:08:55.081" v="1627" actId="1076"/>
          <ac:picMkLst>
            <pc:docMk/>
            <pc:sldMk cId="358127173" sldId="278"/>
            <ac:picMk id="4" creationId="{FAC59BDE-8681-6E60-F337-5E298BCB3807}"/>
          </ac:picMkLst>
        </pc:picChg>
        <pc:cxnChg chg="add mod">
          <ac:chgData name="Ngoc Hai" userId="cdd24f4605d301c6" providerId="LiveId" clId="{0580391E-C9D8-4CAD-B04C-C3467A3AB1CF}" dt="2022-11-25T19:09:26.867" v="1632" actId="1076"/>
          <ac:cxnSpMkLst>
            <pc:docMk/>
            <pc:sldMk cId="358127173" sldId="278"/>
            <ac:cxnSpMk id="12" creationId="{13ED8D08-20EA-BE1A-996E-2A8BC7ECA113}"/>
          </ac:cxnSpMkLst>
        </pc:cxnChg>
        <pc:cxnChg chg="add mod">
          <ac:chgData name="Ngoc Hai" userId="cdd24f4605d301c6" providerId="LiveId" clId="{0580391E-C9D8-4CAD-B04C-C3467A3AB1CF}" dt="2022-11-25T19:09:26.867" v="1632" actId="1076"/>
          <ac:cxnSpMkLst>
            <pc:docMk/>
            <pc:sldMk cId="358127173" sldId="278"/>
            <ac:cxnSpMk id="13" creationId="{7D634D6F-6AB6-52FD-E4A6-6BDB2913AC1A}"/>
          </ac:cxnSpMkLst>
        </pc:cxnChg>
      </pc:sldChg>
      <pc:sldChg chg="addSp delSp modSp add mod ord">
        <pc:chgData name="Ngoc Hai" userId="cdd24f4605d301c6" providerId="LiveId" clId="{0580391E-C9D8-4CAD-B04C-C3467A3AB1CF}" dt="2022-11-25T19:13:21.634" v="1677" actId="1036"/>
        <pc:sldMkLst>
          <pc:docMk/>
          <pc:sldMk cId="2126779752" sldId="279"/>
        </pc:sldMkLst>
        <pc:spChg chg="del">
          <ac:chgData name="Ngoc Hai" userId="cdd24f4605d301c6" providerId="LiveId" clId="{0580391E-C9D8-4CAD-B04C-C3467A3AB1CF}" dt="2022-11-25T19:12:37.302" v="1671" actId="478"/>
          <ac:spMkLst>
            <pc:docMk/>
            <pc:sldMk cId="2126779752" sldId="279"/>
            <ac:spMk id="6" creationId="{032529CE-2BA3-0991-1596-CF2BFCD39556}"/>
          </ac:spMkLst>
        </pc:spChg>
        <pc:spChg chg="mod">
          <ac:chgData name="Ngoc Hai" userId="cdd24f4605d301c6" providerId="LiveId" clId="{0580391E-C9D8-4CAD-B04C-C3467A3AB1CF}" dt="2022-11-25T19:12:44.975" v="1672" actId="1076"/>
          <ac:spMkLst>
            <pc:docMk/>
            <pc:sldMk cId="2126779752" sldId="279"/>
            <ac:spMk id="7" creationId="{0D042EA7-41E2-DE58-311D-FE64B09F2E9B}"/>
          </ac:spMkLst>
        </pc:spChg>
        <pc:spChg chg="mod">
          <ac:chgData name="Ngoc Hai" userId="cdd24f4605d301c6" providerId="LiveId" clId="{0580391E-C9D8-4CAD-B04C-C3467A3AB1CF}" dt="2022-11-25T19:13:21.634" v="1677" actId="1036"/>
          <ac:spMkLst>
            <pc:docMk/>
            <pc:sldMk cId="2126779752" sldId="279"/>
            <ac:spMk id="8" creationId="{B7CB19E9-FF92-E6B4-D5C4-3EC464C88BBD}"/>
          </ac:spMkLst>
        </pc:spChg>
        <pc:picChg chg="del">
          <ac:chgData name="Ngoc Hai" userId="cdd24f4605d301c6" providerId="LiveId" clId="{0580391E-C9D8-4CAD-B04C-C3467A3AB1CF}" dt="2022-11-25T19:12:19.993" v="1645" actId="478"/>
          <ac:picMkLst>
            <pc:docMk/>
            <pc:sldMk cId="2126779752" sldId="279"/>
            <ac:picMk id="2" creationId="{BF445499-C3A7-4E64-031D-9AF0D744964D}"/>
          </ac:picMkLst>
        </pc:picChg>
        <pc:picChg chg="add mod">
          <ac:chgData name="Ngoc Hai" userId="cdd24f4605d301c6" providerId="LiveId" clId="{0580391E-C9D8-4CAD-B04C-C3467A3AB1CF}" dt="2022-11-25T19:13:08.904" v="1674" actId="14100"/>
          <ac:picMkLst>
            <pc:docMk/>
            <pc:sldMk cId="2126779752" sldId="279"/>
            <ac:picMk id="3" creationId="{85A9BFBE-2E7B-A571-E103-FBDDB99BD282}"/>
          </ac:picMkLst>
        </pc:picChg>
        <pc:picChg chg="del">
          <ac:chgData name="Ngoc Hai" userId="cdd24f4605d301c6" providerId="LiveId" clId="{0580391E-C9D8-4CAD-B04C-C3467A3AB1CF}" dt="2022-11-25T19:12:19.993" v="1645" actId="478"/>
          <ac:picMkLst>
            <pc:docMk/>
            <pc:sldMk cId="2126779752" sldId="279"/>
            <ac:picMk id="4" creationId="{FAC59BDE-8681-6E60-F337-5E298BCB3807}"/>
          </ac:picMkLst>
        </pc:picChg>
        <pc:picChg chg="del">
          <ac:chgData name="Ngoc Hai" userId="cdd24f4605d301c6" providerId="LiveId" clId="{0580391E-C9D8-4CAD-B04C-C3467A3AB1CF}" dt="2022-11-25T19:12:19.993" v="1645" actId="478"/>
          <ac:picMkLst>
            <pc:docMk/>
            <pc:sldMk cId="2126779752" sldId="279"/>
            <ac:picMk id="5" creationId="{81C9D3EC-532C-3615-8A90-8517803A30D9}"/>
          </ac:picMkLst>
        </pc:picChg>
        <pc:picChg chg="add mod">
          <ac:chgData name="Ngoc Hai" userId="cdd24f4605d301c6" providerId="LiveId" clId="{0580391E-C9D8-4CAD-B04C-C3467A3AB1CF}" dt="2022-11-25T19:12:24.435" v="1647" actId="1076"/>
          <ac:picMkLst>
            <pc:docMk/>
            <pc:sldMk cId="2126779752" sldId="279"/>
            <ac:picMk id="10" creationId="{D6472DB8-78F0-CE64-5AC9-D799697EB544}"/>
          </ac:picMkLst>
        </pc:picChg>
      </pc:sldChg>
      <pc:sldChg chg="addSp delSp modSp add mod modNotesTx">
        <pc:chgData name="Ngoc Hai" userId="cdd24f4605d301c6" providerId="LiveId" clId="{0580391E-C9D8-4CAD-B04C-C3467A3AB1CF}" dt="2022-11-25T19:14:32.737" v="1698"/>
        <pc:sldMkLst>
          <pc:docMk/>
          <pc:sldMk cId="383306171" sldId="280"/>
        </pc:sldMkLst>
        <pc:spChg chg="add del mod">
          <ac:chgData name="Ngoc Hai" userId="cdd24f4605d301c6" providerId="LiveId" clId="{0580391E-C9D8-4CAD-B04C-C3467A3AB1CF}" dt="2022-11-25T19:13:39.111" v="1682"/>
          <ac:spMkLst>
            <pc:docMk/>
            <pc:sldMk cId="383306171" sldId="280"/>
            <ac:spMk id="2" creationId="{B85F1164-82AE-F17F-390A-27EF5D9C848D}"/>
          </ac:spMkLst>
        </pc:spChg>
        <pc:spChg chg="add mod">
          <ac:chgData name="Ngoc Hai" userId="cdd24f4605d301c6" providerId="LiveId" clId="{0580391E-C9D8-4CAD-B04C-C3467A3AB1CF}" dt="2022-11-25T19:13:44.090" v="1684" actId="1076"/>
          <ac:spMkLst>
            <pc:docMk/>
            <pc:sldMk cId="383306171" sldId="280"/>
            <ac:spMk id="4" creationId="{2EB1639F-1346-E0F8-A873-AF0FD9D145FE}"/>
          </ac:spMkLst>
        </pc:spChg>
        <pc:spChg chg="add mod">
          <ac:chgData name="Ngoc Hai" userId="cdd24f4605d301c6" providerId="LiveId" clId="{0580391E-C9D8-4CAD-B04C-C3467A3AB1CF}" dt="2022-11-25T19:13:55.536" v="1686" actId="1076"/>
          <ac:spMkLst>
            <pc:docMk/>
            <pc:sldMk cId="383306171" sldId="280"/>
            <ac:spMk id="5" creationId="{15037A85-724C-8EC4-A385-E39537F0A207}"/>
          </ac:spMkLst>
        </pc:spChg>
        <pc:spChg chg="add del mod">
          <ac:chgData name="Ngoc Hai" userId="cdd24f4605d301c6" providerId="LiveId" clId="{0580391E-C9D8-4CAD-B04C-C3467A3AB1CF}" dt="2022-11-25T19:14:04.447" v="1690"/>
          <ac:spMkLst>
            <pc:docMk/>
            <pc:sldMk cId="383306171" sldId="280"/>
            <ac:spMk id="6" creationId="{3A9CF385-A422-46D9-2EA0-7DFBE2253161}"/>
          </ac:spMkLst>
        </pc:spChg>
        <pc:spChg chg="add del mod">
          <ac:chgData name="Ngoc Hai" userId="cdd24f4605d301c6" providerId="LiveId" clId="{0580391E-C9D8-4CAD-B04C-C3467A3AB1CF}" dt="2022-11-25T19:14:08.614" v="1694"/>
          <ac:spMkLst>
            <pc:docMk/>
            <pc:sldMk cId="383306171" sldId="280"/>
            <ac:spMk id="13" creationId="{F0B5CB44-B94A-7633-B96B-622E61613BD4}"/>
          </ac:spMkLst>
        </pc:spChg>
        <pc:spChg chg="add mod">
          <ac:chgData name="Ngoc Hai" userId="cdd24f4605d301c6" providerId="LiveId" clId="{0580391E-C9D8-4CAD-B04C-C3467A3AB1CF}" dt="2022-11-25T19:14:22.334" v="1697" actId="2711"/>
          <ac:spMkLst>
            <pc:docMk/>
            <pc:sldMk cId="383306171" sldId="280"/>
            <ac:spMk id="17" creationId="{705E5998-1563-86A9-E1D6-BDC6F8E727CF}"/>
          </ac:spMkLst>
        </pc:spChg>
        <pc:picChg chg="mod">
          <ac:chgData name="Ngoc Hai" userId="cdd24f4605d301c6" providerId="LiveId" clId="{0580391E-C9D8-4CAD-B04C-C3467A3AB1CF}" dt="2022-11-25T19:14:07.901" v="1693" actId="1076"/>
          <ac:picMkLst>
            <pc:docMk/>
            <pc:sldMk cId="383306171" sldId="280"/>
            <ac:picMk id="10" creationId="{D6472DB8-78F0-CE64-5AC9-D799697EB544}"/>
          </ac:picMkLst>
        </pc:picChg>
        <pc:cxnChg chg="add del mod">
          <ac:chgData name="Ngoc Hai" userId="cdd24f4605d301c6" providerId="LiveId" clId="{0580391E-C9D8-4CAD-B04C-C3467A3AB1CF}" dt="2022-11-25T19:14:04.447" v="1690"/>
          <ac:cxnSpMkLst>
            <pc:docMk/>
            <pc:sldMk cId="383306171" sldId="280"/>
            <ac:cxnSpMk id="11" creationId="{6443564A-D5AD-64E9-407D-F85726DB92CA}"/>
          </ac:cxnSpMkLst>
        </pc:cxnChg>
        <pc:cxnChg chg="add del mod">
          <ac:chgData name="Ngoc Hai" userId="cdd24f4605d301c6" providerId="LiveId" clId="{0580391E-C9D8-4CAD-B04C-C3467A3AB1CF}" dt="2022-11-25T19:14:04.447" v="1690"/>
          <ac:cxnSpMkLst>
            <pc:docMk/>
            <pc:sldMk cId="383306171" sldId="280"/>
            <ac:cxnSpMk id="12" creationId="{76407D85-DFD7-F977-7FAD-E44F14C8E84F}"/>
          </ac:cxnSpMkLst>
        </pc:cxnChg>
        <pc:cxnChg chg="add del mod">
          <ac:chgData name="Ngoc Hai" userId="cdd24f4605d301c6" providerId="LiveId" clId="{0580391E-C9D8-4CAD-B04C-C3467A3AB1CF}" dt="2022-11-25T19:14:08.614" v="1694"/>
          <ac:cxnSpMkLst>
            <pc:docMk/>
            <pc:sldMk cId="383306171" sldId="280"/>
            <ac:cxnSpMk id="15" creationId="{36DDFB42-17D6-79C4-FA4F-2765E94FAC3A}"/>
          </ac:cxnSpMkLst>
        </pc:cxnChg>
        <pc:cxnChg chg="add del mod">
          <ac:chgData name="Ngoc Hai" userId="cdd24f4605d301c6" providerId="LiveId" clId="{0580391E-C9D8-4CAD-B04C-C3467A3AB1CF}" dt="2022-11-25T19:14:08.614" v="1694"/>
          <ac:cxnSpMkLst>
            <pc:docMk/>
            <pc:sldMk cId="383306171" sldId="280"/>
            <ac:cxnSpMk id="16" creationId="{B4C3098E-D2F9-2965-8F8C-02E7C276C337}"/>
          </ac:cxnSpMkLst>
        </pc:cxnChg>
        <pc:cxnChg chg="add mod">
          <ac:chgData name="Ngoc Hai" userId="cdd24f4605d301c6" providerId="LiveId" clId="{0580391E-C9D8-4CAD-B04C-C3467A3AB1CF}" dt="2022-11-25T19:14:22.334" v="1697" actId="2711"/>
          <ac:cxnSpMkLst>
            <pc:docMk/>
            <pc:sldMk cId="383306171" sldId="280"/>
            <ac:cxnSpMk id="18" creationId="{D32CB52B-FBD8-39B5-3D3A-5A51A734AE52}"/>
          </ac:cxnSpMkLst>
        </pc:cxnChg>
        <pc:cxnChg chg="add mod">
          <ac:chgData name="Ngoc Hai" userId="cdd24f4605d301c6" providerId="LiveId" clId="{0580391E-C9D8-4CAD-B04C-C3467A3AB1CF}" dt="2022-11-25T19:14:22.334" v="1697" actId="2711"/>
          <ac:cxnSpMkLst>
            <pc:docMk/>
            <pc:sldMk cId="383306171" sldId="280"/>
            <ac:cxnSpMk id="19" creationId="{7F798EF3-667D-1FD6-E197-5EB8FE11FE7A}"/>
          </ac:cxnSpMkLst>
        </pc:cxnChg>
      </pc:sldChg>
      <pc:sldChg chg="addSp delSp modSp add mod ord modNotesTx">
        <pc:chgData name="Ngoc Hai" userId="cdd24f4605d301c6" providerId="LiveId" clId="{0580391E-C9D8-4CAD-B04C-C3467A3AB1CF}" dt="2022-11-25T19:18:18.115" v="1731" actId="20577"/>
        <pc:sldMkLst>
          <pc:docMk/>
          <pc:sldMk cId="4179007316" sldId="281"/>
        </pc:sldMkLst>
        <pc:spChg chg="mod">
          <ac:chgData name="Ngoc Hai" userId="cdd24f4605d301c6" providerId="LiveId" clId="{0580391E-C9D8-4CAD-B04C-C3467A3AB1CF}" dt="2022-11-25T19:16:16.902" v="1706" actId="1076"/>
          <ac:spMkLst>
            <pc:docMk/>
            <pc:sldMk cId="4179007316" sldId="281"/>
            <ac:spMk id="9" creationId="{CAC36CD8-1693-40C8-4851-A81FF4B915D5}"/>
          </ac:spMkLst>
        </pc:spChg>
        <pc:graphicFrameChg chg="add mod modGraphic">
          <ac:chgData name="Ngoc Hai" userId="cdd24f4605d301c6" providerId="LiveId" clId="{0580391E-C9D8-4CAD-B04C-C3467A3AB1CF}" dt="2022-11-25T19:18:18.115" v="1731" actId="20577"/>
          <ac:graphicFrameMkLst>
            <pc:docMk/>
            <pc:sldMk cId="4179007316" sldId="281"/>
            <ac:graphicFrameMk id="2" creationId="{072C715A-34D5-F218-76DC-3F950D636C5B}"/>
          </ac:graphicFrameMkLst>
        </pc:graphicFrameChg>
        <pc:graphicFrameChg chg="del">
          <ac:chgData name="Ngoc Hai" userId="cdd24f4605d301c6" providerId="LiveId" clId="{0580391E-C9D8-4CAD-B04C-C3467A3AB1CF}" dt="2022-11-25T19:16:21.234" v="1707" actId="478"/>
          <ac:graphicFrameMkLst>
            <pc:docMk/>
            <pc:sldMk cId="4179007316" sldId="281"/>
            <ac:graphicFrameMk id="7" creationId="{3B21881F-F552-EB93-13F2-7EEDE7BC48CF}"/>
          </ac:graphicFrameMkLst>
        </pc:graphicFrameChg>
      </pc:sldChg>
      <pc:sldChg chg="addSp delSp modSp add mod ord">
        <pc:chgData name="Ngoc Hai" userId="cdd24f4605d301c6" providerId="LiveId" clId="{0580391E-C9D8-4CAD-B04C-C3467A3AB1CF}" dt="2022-11-25T19:24:05.140" v="1840" actId="20577"/>
        <pc:sldMkLst>
          <pc:docMk/>
          <pc:sldMk cId="404634954" sldId="282"/>
        </pc:sldMkLst>
        <pc:spChg chg="add del mod">
          <ac:chgData name="Ngoc Hai" userId="cdd24f4605d301c6" providerId="LiveId" clId="{0580391E-C9D8-4CAD-B04C-C3467A3AB1CF}" dt="2022-11-25T19:20:26.663" v="1751" actId="478"/>
          <ac:spMkLst>
            <pc:docMk/>
            <pc:sldMk cId="404634954" sldId="282"/>
            <ac:spMk id="2" creationId="{1FBF2946-8142-0286-401A-26C7C3F9E313}"/>
          </ac:spMkLst>
        </pc:spChg>
        <pc:spChg chg="add mod">
          <ac:chgData name="Ngoc Hai" userId="cdd24f4605d301c6" providerId="LiveId" clId="{0580391E-C9D8-4CAD-B04C-C3467A3AB1CF}" dt="2022-11-25T19:24:05.140" v="1840" actId="20577"/>
          <ac:spMkLst>
            <pc:docMk/>
            <pc:sldMk cId="404634954" sldId="282"/>
            <ac:spMk id="3" creationId="{67AF5958-4D79-FDE7-0B06-1FAA90B1DB0C}"/>
          </ac:spMkLst>
        </pc:spChg>
        <pc:spChg chg="mod">
          <ac:chgData name="Ngoc Hai" userId="cdd24f4605d301c6" providerId="LiveId" clId="{0580391E-C9D8-4CAD-B04C-C3467A3AB1CF}" dt="2022-11-25T19:20:05.444" v="1748" actId="1076"/>
          <ac:spMkLst>
            <pc:docMk/>
            <pc:sldMk cId="404634954" sldId="282"/>
            <ac:spMk id="342" creationId="{00000000-0000-0000-0000-000000000000}"/>
          </ac:spMkLst>
        </pc:spChg>
      </pc:sldChg>
      <pc:sldMasterChg chg="delSldLayout">
        <pc:chgData name="Ngoc Hai" userId="cdd24f4605d301c6" providerId="LiveId" clId="{0580391E-C9D8-4CAD-B04C-C3467A3AB1CF}" dt="2022-11-25T19:06:43.147" v="1585" actId="47"/>
        <pc:sldMasterMkLst>
          <pc:docMk/>
          <pc:sldMasterMk cId="0" sldId="2147483658"/>
        </pc:sldMasterMkLst>
        <pc:sldLayoutChg chg="del">
          <pc:chgData name="Ngoc Hai" userId="cdd24f4605d301c6" providerId="LiveId" clId="{0580391E-C9D8-4CAD-B04C-C3467A3AB1CF}" dt="2022-11-25T19:06:43.147" v="1585" actId="47"/>
          <pc:sldLayoutMkLst>
            <pc:docMk/>
            <pc:sldMasterMk cId="0" sldId="2147483658"/>
            <pc:sldLayoutMk cId="0" sldId="2147483657"/>
          </pc:sldLayoutMkLst>
        </pc:sldLayoutChg>
      </pc:sldMasterChg>
    </pc:docChg>
  </pc:docChgLst>
  <pc:docChgLst>
    <pc:chgData name="Lê Trương Ngọc Hải" userId="c47c1474-da2a-4ce7-ada4-048a35fe62d3" providerId="ADAL" clId="{DECF6692-A5D5-410E-8449-41C9E10B2D08}"/>
    <pc:docChg chg="undo custSel addSld modSld">
      <pc:chgData name="Lê Trương Ngọc Hải" userId="c47c1474-da2a-4ce7-ada4-048a35fe62d3" providerId="ADAL" clId="{DECF6692-A5D5-410E-8449-41C9E10B2D08}" dt="2022-11-30T14:38:18.946" v="189" actId="20577"/>
      <pc:docMkLst>
        <pc:docMk/>
      </pc:docMkLst>
      <pc:sldChg chg="modSp mod">
        <pc:chgData name="Lê Trương Ngọc Hải" userId="c47c1474-da2a-4ce7-ada4-048a35fe62d3" providerId="ADAL" clId="{DECF6692-A5D5-410E-8449-41C9E10B2D08}" dt="2022-11-28T13:35:29.630" v="30" actId="113"/>
        <pc:sldMkLst>
          <pc:docMk/>
          <pc:sldMk cId="0" sldId="260"/>
        </pc:sldMkLst>
        <pc:spChg chg="mod">
          <ac:chgData name="Lê Trương Ngọc Hải" userId="c47c1474-da2a-4ce7-ada4-048a35fe62d3" providerId="ADAL" clId="{DECF6692-A5D5-410E-8449-41C9E10B2D08}" dt="2022-11-28T13:35:29.630" v="30" actId="113"/>
          <ac:spMkLst>
            <pc:docMk/>
            <pc:sldMk cId="0" sldId="260"/>
            <ac:spMk id="348" creationId="{00000000-0000-0000-0000-000000000000}"/>
          </ac:spMkLst>
        </pc:spChg>
      </pc:sldChg>
      <pc:sldChg chg="modNotesTx">
        <pc:chgData name="Lê Trương Ngọc Hải" userId="c47c1474-da2a-4ce7-ada4-048a35fe62d3" providerId="ADAL" clId="{DECF6692-A5D5-410E-8449-41C9E10B2D08}" dt="2022-11-28T14:01:29.382" v="74"/>
        <pc:sldMkLst>
          <pc:docMk/>
          <pc:sldMk cId="0" sldId="261"/>
        </pc:sldMkLst>
      </pc:sldChg>
      <pc:sldChg chg="delSp modSp mod modNotesTx">
        <pc:chgData name="Lê Trương Ngọc Hải" userId="c47c1474-da2a-4ce7-ada4-048a35fe62d3" providerId="ADAL" clId="{DECF6692-A5D5-410E-8449-41C9E10B2D08}" dt="2022-11-30T14:38:05.385" v="169" actId="20577"/>
        <pc:sldMkLst>
          <pc:docMk/>
          <pc:sldMk cId="0" sldId="263"/>
        </pc:sldMkLst>
        <pc:spChg chg="mod">
          <ac:chgData name="Lê Trương Ngọc Hải" userId="c47c1474-da2a-4ce7-ada4-048a35fe62d3" providerId="ADAL" clId="{DECF6692-A5D5-410E-8449-41C9E10B2D08}" dt="2022-11-30T14:38:05.385" v="169" actId="20577"/>
          <ac:spMkLst>
            <pc:docMk/>
            <pc:sldMk cId="0" sldId="263"/>
            <ac:spMk id="365" creationId="{00000000-0000-0000-0000-000000000000}"/>
          </ac:spMkLst>
        </pc:spChg>
        <pc:picChg chg="del">
          <ac:chgData name="Lê Trương Ngọc Hải" userId="c47c1474-da2a-4ce7-ada4-048a35fe62d3" providerId="ADAL" clId="{DECF6692-A5D5-410E-8449-41C9E10B2D08}" dt="2022-11-28T13:44:24.779" v="34" actId="478"/>
          <ac:picMkLst>
            <pc:docMk/>
            <pc:sldMk cId="0" sldId="263"/>
            <ac:picMk id="4" creationId="{148EBC98-4DDB-F1F8-F737-E3EF2F2F6D0B}"/>
          </ac:picMkLst>
        </pc:picChg>
        <pc:picChg chg="del">
          <ac:chgData name="Lê Trương Ngọc Hải" userId="c47c1474-da2a-4ce7-ada4-048a35fe62d3" providerId="ADAL" clId="{DECF6692-A5D5-410E-8449-41C9E10B2D08}" dt="2022-11-28T13:44:07.968" v="32" actId="478"/>
          <ac:picMkLst>
            <pc:docMk/>
            <pc:sldMk cId="0" sldId="263"/>
            <ac:picMk id="5" creationId="{CB7AB102-18F6-2D2E-A523-2469E127BB99}"/>
          </ac:picMkLst>
        </pc:picChg>
      </pc:sldChg>
      <pc:sldChg chg="modNotesTx">
        <pc:chgData name="Lê Trương Ngọc Hải" userId="c47c1474-da2a-4ce7-ada4-048a35fe62d3" providerId="ADAL" clId="{DECF6692-A5D5-410E-8449-41C9E10B2D08}" dt="2022-11-28T14:01:56.882" v="89" actId="6549"/>
        <pc:sldMkLst>
          <pc:docMk/>
          <pc:sldMk cId="0" sldId="264"/>
        </pc:sldMkLst>
      </pc:sldChg>
      <pc:sldChg chg="modNotesTx">
        <pc:chgData name="Lê Trương Ngọc Hải" userId="c47c1474-da2a-4ce7-ada4-048a35fe62d3" providerId="ADAL" clId="{DECF6692-A5D5-410E-8449-41C9E10B2D08}" dt="2022-11-28T14:01:26.792" v="73" actId="20577"/>
        <pc:sldMkLst>
          <pc:docMk/>
          <pc:sldMk cId="777230278" sldId="267"/>
        </pc:sldMkLst>
      </pc:sldChg>
      <pc:sldChg chg="mod modNotesTx">
        <pc:chgData name="Lê Trương Ngọc Hải" userId="c47c1474-da2a-4ce7-ada4-048a35fe62d3" providerId="ADAL" clId="{DECF6692-A5D5-410E-8449-41C9E10B2D08}" dt="2022-11-28T14:01:44.822" v="84" actId="6549"/>
        <pc:sldMkLst>
          <pc:docMk/>
          <pc:sldMk cId="2946108624" sldId="268"/>
        </pc:sldMkLst>
      </pc:sldChg>
      <pc:sldChg chg="modNotesTx">
        <pc:chgData name="Lê Trương Ngọc Hải" userId="c47c1474-da2a-4ce7-ada4-048a35fe62d3" providerId="ADAL" clId="{DECF6692-A5D5-410E-8449-41C9E10B2D08}" dt="2022-11-28T14:02:03.346" v="91"/>
        <pc:sldMkLst>
          <pc:docMk/>
          <pc:sldMk cId="3179539928" sldId="272"/>
        </pc:sldMkLst>
      </pc:sldChg>
      <pc:sldChg chg="modSp mod">
        <pc:chgData name="Lê Trương Ngọc Hải" userId="c47c1474-da2a-4ce7-ada4-048a35fe62d3" providerId="ADAL" clId="{DECF6692-A5D5-410E-8449-41C9E10B2D08}" dt="2022-11-29T12:15:03.226" v="144" actId="255"/>
        <pc:sldMkLst>
          <pc:docMk/>
          <pc:sldMk cId="708089663" sldId="273"/>
        </pc:sldMkLst>
        <pc:spChg chg="mod">
          <ac:chgData name="Lê Trương Ngọc Hải" userId="c47c1474-da2a-4ce7-ada4-048a35fe62d3" providerId="ADAL" clId="{DECF6692-A5D5-410E-8449-41C9E10B2D08}" dt="2022-11-29T12:15:03.226" v="144" actId="255"/>
          <ac:spMkLst>
            <pc:docMk/>
            <pc:sldMk cId="708089663" sldId="273"/>
            <ac:spMk id="387" creationId="{00000000-0000-0000-0000-000000000000}"/>
          </ac:spMkLst>
        </pc:spChg>
      </pc:sldChg>
      <pc:sldChg chg="modNotesTx">
        <pc:chgData name="Lê Trương Ngọc Hải" userId="c47c1474-da2a-4ce7-ada4-048a35fe62d3" providerId="ADAL" clId="{DECF6692-A5D5-410E-8449-41C9E10B2D08}" dt="2022-11-29T12:34:17.099" v="145" actId="20577"/>
        <pc:sldMkLst>
          <pc:docMk/>
          <pc:sldMk cId="583535977" sldId="274"/>
        </pc:sldMkLst>
      </pc:sldChg>
      <pc:sldChg chg="modNotesTx">
        <pc:chgData name="Lê Trương Ngọc Hải" userId="c47c1474-da2a-4ce7-ada4-048a35fe62d3" providerId="ADAL" clId="{DECF6692-A5D5-410E-8449-41C9E10B2D08}" dt="2022-11-28T14:02:25.416" v="98"/>
        <pc:sldMkLst>
          <pc:docMk/>
          <pc:sldMk cId="3717515822" sldId="275"/>
        </pc:sldMkLst>
      </pc:sldChg>
      <pc:sldChg chg="modSp mod modNotesTx">
        <pc:chgData name="Lê Trương Ngọc Hải" userId="c47c1474-da2a-4ce7-ada4-048a35fe62d3" providerId="ADAL" clId="{DECF6692-A5D5-410E-8449-41C9E10B2D08}" dt="2022-11-28T14:02:23.319" v="97"/>
        <pc:sldMkLst>
          <pc:docMk/>
          <pc:sldMk cId="1968077588" sldId="276"/>
        </pc:sldMkLst>
        <pc:spChg chg="mod">
          <ac:chgData name="Lê Trương Ngọc Hải" userId="c47c1474-da2a-4ce7-ada4-048a35fe62d3" providerId="ADAL" clId="{DECF6692-A5D5-410E-8449-41C9E10B2D08}" dt="2022-11-28T13:50:11.299" v="41" actId="20577"/>
          <ac:spMkLst>
            <pc:docMk/>
            <pc:sldMk cId="1968077588" sldId="276"/>
            <ac:spMk id="348" creationId="{00000000-0000-0000-0000-000000000000}"/>
          </ac:spMkLst>
        </pc:spChg>
      </pc:sldChg>
      <pc:sldChg chg="modNotesTx">
        <pc:chgData name="Lê Trương Ngọc Hải" userId="c47c1474-da2a-4ce7-ada4-048a35fe62d3" providerId="ADAL" clId="{DECF6692-A5D5-410E-8449-41C9E10B2D08}" dt="2022-11-28T14:02:12.440" v="93"/>
        <pc:sldMkLst>
          <pc:docMk/>
          <pc:sldMk cId="2126779752" sldId="279"/>
        </pc:sldMkLst>
      </pc:sldChg>
      <pc:sldChg chg="modNotesTx">
        <pc:chgData name="Lê Trương Ngọc Hải" userId="c47c1474-da2a-4ce7-ada4-048a35fe62d3" providerId="ADAL" clId="{DECF6692-A5D5-410E-8449-41C9E10B2D08}" dt="2022-11-28T14:02:18.250" v="96" actId="6549"/>
        <pc:sldMkLst>
          <pc:docMk/>
          <pc:sldMk cId="383306171" sldId="280"/>
        </pc:sldMkLst>
      </pc:sldChg>
      <pc:sldChg chg="modSp mod">
        <pc:chgData name="Lê Trương Ngọc Hải" userId="c47c1474-da2a-4ce7-ada4-048a35fe62d3" providerId="ADAL" clId="{DECF6692-A5D5-410E-8449-41C9E10B2D08}" dt="2022-11-28T13:58:17.164" v="53" actId="20577"/>
        <pc:sldMkLst>
          <pc:docMk/>
          <pc:sldMk cId="4179007316" sldId="281"/>
        </pc:sldMkLst>
        <pc:graphicFrameChg chg="modGraphic">
          <ac:chgData name="Lê Trương Ngọc Hải" userId="c47c1474-da2a-4ce7-ada4-048a35fe62d3" providerId="ADAL" clId="{DECF6692-A5D5-410E-8449-41C9E10B2D08}" dt="2022-11-28T13:58:17.164" v="53" actId="20577"/>
          <ac:graphicFrameMkLst>
            <pc:docMk/>
            <pc:sldMk cId="4179007316" sldId="281"/>
            <ac:graphicFrameMk id="2" creationId="{072C715A-34D5-F218-76DC-3F950D636C5B}"/>
          </ac:graphicFrameMkLst>
        </pc:graphicFrameChg>
      </pc:sldChg>
      <pc:sldChg chg="modSp add mod modNotesTx">
        <pc:chgData name="Lê Trương Ngọc Hải" userId="c47c1474-da2a-4ce7-ada4-048a35fe62d3" providerId="ADAL" clId="{DECF6692-A5D5-410E-8449-41C9E10B2D08}" dt="2022-11-30T14:38:18.946" v="189" actId="20577"/>
        <pc:sldMkLst>
          <pc:docMk/>
          <pc:sldMk cId="3185689225" sldId="283"/>
        </pc:sldMkLst>
        <pc:spChg chg="mod">
          <ac:chgData name="Lê Trương Ngọc Hải" userId="c47c1474-da2a-4ce7-ada4-048a35fe62d3" providerId="ADAL" clId="{DECF6692-A5D5-410E-8449-41C9E10B2D08}" dt="2022-11-30T14:38:18.946" v="189" actId="20577"/>
          <ac:spMkLst>
            <pc:docMk/>
            <pc:sldMk cId="3185689225" sldId="283"/>
            <ac:spMk id="365" creationId="{00000000-0000-0000-0000-000000000000}"/>
          </ac:spMkLst>
        </pc:spChg>
      </pc:sldChg>
      <pc:sldChg chg="modSp add mod modNotesTx">
        <pc:chgData name="Lê Trương Ngọc Hải" userId="c47c1474-da2a-4ce7-ada4-048a35fe62d3" providerId="ADAL" clId="{DECF6692-A5D5-410E-8449-41C9E10B2D08}" dt="2022-11-30T14:38:14.574" v="179" actId="20577"/>
        <pc:sldMkLst>
          <pc:docMk/>
          <pc:sldMk cId="3262807318" sldId="284"/>
        </pc:sldMkLst>
        <pc:spChg chg="mod">
          <ac:chgData name="Lê Trương Ngọc Hải" userId="c47c1474-da2a-4ce7-ada4-048a35fe62d3" providerId="ADAL" clId="{DECF6692-A5D5-410E-8449-41C9E10B2D08}" dt="2022-11-30T14:38:14.574" v="179" actId="20577"/>
          <ac:spMkLst>
            <pc:docMk/>
            <pc:sldMk cId="3262807318" sldId="284"/>
            <ac:spMk id="365" creationId="{00000000-0000-0000-0000-000000000000}"/>
          </ac:spMkLst>
        </pc:spChg>
      </pc:sldChg>
      <pc:sldChg chg="modSp mod">
        <pc:chgData name="Lê Trương Ngọc Hải" userId="c47c1474-da2a-4ce7-ada4-048a35fe62d3" providerId="ADAL" clId="{DECF6692-A5D5-410E-8449-41C9E10B2D08}" dt="2022-11-29T12:38:16.067" v="147" actId="3626"/>
        <pc:sldMkLst>
          <pc:docMk/>
          <pc:sldMk cId="886582055" sldId="287"/>
        </pc:sldMkLst>
        <pc:spChg chg="mod">
          <ac:chgData name="Lê Trương Ngọc Hải" userId="c47c1474-da2a-4ce7-ada4-048a35fe62d3" providerId="ADAL" clId="{DECF6692-A5D5-410E-8449-41C9E10B2D08}" dt="2022-11-29T12:38:16.067" v="147" actId="3626"/>
          <ac:spMkLst>
            <pc:docMk/>
            <pc:sldMk cId="886582055" sldId="287"/>
            <ac:spMk id="348" creationId="{00000000-0000-0000-0000-00000000000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Patrick Hand" panose="00000500000000000000" pitchFamily="2" charset="0"/>
                <a:ea typeface="+mn-ea"/>
                <a:cs typeface="+mn-cs"/>
              </a:defRPr>
            </a:pPr>
            <a:r>
              <a:rPr lang="en-US" sz="2400" baseline="0">
                <a:latin typeface="Patrick Hand" panose="00000500000000000000" pitchFamily="2" charset="0"/>
                <a:cs typeface="Calibri" panose="020F0502020204030204" pitchFamily="34" charset="0"/>
              </a:rPr>
              <a:t>Thống kê của bộ dữ liệu </a:t>
            </a:r>
            <a:endParaRPr lang="en-US" sz="2400">
              <a:latin typeface="Patrick Hand" panose="00000500000000000000" pitchFamily="2" charset="0"/>
              <a:cs typeface="Calibri" panose="020F0502020204030204" pitchFamily="34" charset="0"/>
            </a:endParaRP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Patrick Hand" panose="00000500000000000000" pitchFamily="2" charset="0"/>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6.7667869641294842E-2"/>
          <c:y val="0.14718253968253969"/>
          <c:w val="0.92571959755030619"/>
          <c:h val="0.66998656417947755"/>
        </c:manualLayout>
      </c:layout>
      <c:bar3DChart>
        <c:barDir val="col"/>
        <c:grouping val="standard"/>
        <c:varyColors val="0"/>
        <c:ser>
          <c:idx val="0"/>
          <c:order val="0"/>
          <c:tx>
            <c:strRef>
              <c:f>Sheet1!$B$1</c:f>
              <c:strCache>
                <c:ptCount val="1"/>
                <c:pt idx="0">
                  <c:v>Number of images</c:v>
                </c:pt>
              </c:strCache>
            </c:strRef>
          </c:tx>
          <c:spPr>
            <a:solidFill>
              <a:srgbClr val="0070C0"/>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358B-4F34-BE2C-9EE7DE01FC20}"/>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358B-4F34-BE2C-9EE7DE01FC20}"/>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358B-4F34-BE2C-9EE7DE01FC20}"/>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1400" b="1" i="0" u="none" strike="noStrike" kern="1200" baseline="0">
                    <a:solidFill>
                      <a:schemeClr val="dk1">
                        <a:lumMod val="65000"/>
                        <a:lumOff val="35000"/>
                      </a:schemeClr>
                    </a:solidFill>
                    <a:latin typeface="Calibri" panose="020F0502020204030204" pitchFamily="34" charset="0"/>
                    <a:ea typeface="+mn-ea"/>
                    <a:cs typeface="Calibri" panose="020F0502020204030204" pitchFamily="34" charset="0"/>
                  </a:defRPr>
                </a:pPr>
                <a:endParaRPr lang="en-US"/>
              </a:p>
            </c:txPr>
            <c:showLegendKey val="0"/>
            <c:showVal val="1"/>
            <c:showCatName val="1"/>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Sheet1!$A$2:$A$4</c:f>
              <c:strCache>
                <c:ptCount val="3"/>
                <c:pt idx="0">
                  <c:v>Training</c:v>
                </c:pt>
                <c:pt idx="1">
                  <c:v>Testing</c:v>
                </c:pt>
                <c:pt idx="2">
                  <c:v>Validation</c:v>
                </c:pt>
              </c:strCache>
            </c:strRef>
          </c:cat>
          <c:val>
            <c:numRef>
              <c:f>Sheet1!$B$2:$B$4</c:f>
              <c:numCache>
                <c:formatCode>General</c:formatCode>
                <c:ptCount val="3"/>
                <c:pt idx="0">
                  <c:v>1440</c:v>
                </c:pt>
                <c:pt idx="1">
                  <c:v>720</c:v>
                </c:pt>
                <c:pt idx="2">
                  <c:v>234</c:v>
                </c:pt>
              </c:numCache>
            </c:numRef>
          </c:val>
          <c:extLst>
            <c:ext xmlns:c16="http://schemas.microsoft.com/office/drawing/2014/chart" uri="{C3380CC4-5D6E-409C-BE32-E72D297353CC}">
              <c16:uniqueId val="{00000003-358B-4F34-BE2C-9EE7DE01FC20}"/>
            </c:ext>
          </c:extLst>
        </c:ser>
        <c:dLbls>
          <c:showLegendKey val="0"/>
          <c:showVal val="0"/>
          <c:showCatName val="0"/>
          <c:showSerName val="0"/>
          <c:showPercent val="0"/>
          <c:showBubbleSize val="0"/>
        </c:dLbls>
        <c:gapWidth val="126"/>
        <c:gapDepth val="130"/>
        <c:shape val="box"/>
        <c:axId val="1466370512"/>
        <c:axId val="1466368848"/>
        <c:axId val="1466357232"/>
      </c:bar3DChart>
      <c:catAx>
        <c:axId val="1466370512"/>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Patrick Hand" panose="00000500000000000000" pitchFamily="2" charset="0"/>
                <a:ea typeface="+mn-ea"/>
                <a:cs typeface="Calibri" panose="020F0502020204030204" pitchFamily="34" charset="0"/>
              </a:defRPr>
            </a:pPr>
            <a:endParaRPr lang="en-US"/>
          </a:p>
        </c:txPr>
        <c:crossAx val="1466368848"/>
        <c:crosses val="autoZero"/>
        <c:auto val="1"/>
        <c:lblAlgn val="ctr"/>
        <c:lblOffset val="100"/>
        <c:noMultiLvlLbl val="0"/>
      </c:catAx>
      <c:valAx>
        <c:axId val="14663688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6370512"/>
        <c:crosses val="autoZero"/>
        <c:crossBetween val="between"/>
      </c:valAx>
      <c:serAx>
        <c:axId val="1466357232"/>
        <c:scaling>
          <c:orientation val="minMax"/>
        </c:scaling>
        <c:delete val="1"/>
        <c:axPos val="b"/>
        <c:majorTickMark val="none"/>
        <c:minorTickMark val="none"/>
        <c:tickLblPos val="nextTo"/>
        <c:crossAx val="1466368848"/>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Patrick Hand" panose="00000500000000000000" pitchFamily="2" charset="0"/>
              <a:ea typeface="+mn-ea"/>
              <a:cs typeface="Calibri" panose="020F050202020403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png>
</file>

<file path=ppt/media/image23.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26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65a5c374d8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65a5c374d8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dirty="0"/>
              <a:t>Trường</a:t>
            </a:r>
          </a:p>
          <a:p>
            <a:pPr marL="0" lvl="0" indent="0" algn="l" rtl="0">
              <a:spcBef>
                <a:spcPts val="0"/>
              </a:spcBef>
              <a:spcAft>
                <a:spcPts val="0"/>
              </a:spcAft>
              <a:buNone/>
            </a:pPr>
            <a:r>
              <a:rPr lang="en-US" dirty="0" err="1"/>
              <a:t>Các</a:t>
            </a:r>
            <a:r>
              <a:rPr lang="en-US" dirty="0"/>
              <a:t> </a:t>
            </a:r>
            <a:r>
              <a:rPr lang="en-US" dirty="0" err="1"/>
              <a:t>thông</a:t>
            </a:r>
            <a:r>
              <a:rPr lang="en-US" dirty="0"/>
              <a:t> tin chi </a:t>
            </a:r>
            <a:r>
              <a:rPr lang="en-US" dirty="0" err="1"/>
              <a:t>tiết</a:t>
            </a:r>
            <a:r>
              <a:rPr lang="en-US" dirty="0"/>
              <a:t> </a:t>
            </a:r>
            <a:r>
              <a:rPr lang="en-US" dirty="0" err="1"/>
              <a:t>vê</a:t>
            </a:r>
            <a:r>
              <a:rPr lang="en-US" dirty="0"/>
              <a:t>̀  UIT-DODV</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65a5c374d8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65a5c374d8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a:t>Trường</a:t>
            </a:r>
          </a:p>
          <a:p>
            <a:pPr marL="0" lvl="0" indent="0" algn="l" rtl="0">
              <a:spcBef>
                <a:spcPts val="0"/>
              </a:spcBef>
              <a:spcAft>
                <a:spcPts val="0"/>
              </a:spcAft>
              <a:buNone/>
            </a:pPr>
            <a:endParaRPr/>
          </a:p>
        </p:txBody>
      </p:sp>
    </p:spTree>
    <p:extLst>
      <p:ext uri="{BB962C8B-B14F-4D97-AF65-F5344CB8AC3E}">
        <p14:creationId xmlns:p14="http://schemas.microsoft.com/office/powerpoint/2010/main" val="15941307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65a5c374d8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65a5c374d8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dirty="0"/>
              <a:t>Trường</a:t>
            </a:r>
          </a:p>
          <a:p>
            <a:pPr marL="0" lvl="0" indent="0" algn="l" rtl="0">
              <a:spcBef>
                <a:spcPts val="0"/>
              </a:spcBef>
              <a:spcAft>
                <a:spcPts val="0"/>
              </a:spcAft>
              <a:buNone/>
            </a:pPr>
            <a:r>
              <a:rPr lang="en-US" dirty="0"/>
              <a:t>Ví dụ </a:t>
            </a:r>
            <a:r>
              <a:rPr lang="en-US" dirty="0" err="1"/>
              <a:t>minh</a:t>
            </a:r>
            <a:r>
              <a:rPr lang="en-US" dirty="0"/>
              <a:t> </a:t>
            </a:r>
            <a:r>
              <a:rPr lang="en-US" dirty="0" err="1"/>
              <a:t>họa</a:t>
            </a:r>
            <a:endParaRPr dirty="0"/>
          </a:p>
        </p:txBody>
      </p:sp>
    </p:spTree>
    <p:extLst>
      <p:ext uri="{BB962C8B-B14F-4D97-AF65-F5344CB8AC3E}">
        <p14:creationId xmlns:p14="http://schemas.microsoft.com/office/powerpoint/2010/main" val="1937094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65a5c374d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65a5c374d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vi-VN" dirty="0"/>
              <a:t>Trường</a:t>
            </a:r>
          </a:p>
          <a:p>
            <a:endParaRPr lang="en-US" dirty="0"/>
          </a:p>
          <a:p>
            <a:r>
              <a:rPr lang="en-US" dirty="0"/>
              <a:t>With total 2394 images in UIT-DODV, it’s divided into 3 set </a:t>
            </a:r>
          </a:p>
          <a:p>
            <a:r>
              <a:rPr lang="en-US" dirty="0"/>
              <a:t>With the number of images shown on the screen</a:t>
            </a:r>
          </a:p>
          <a:p>
            <a:endParaRPr lang="en-US" dirty="0"/>
          </a:p>
        </p:txBody>
      </p:sp>
    </p:spTree>
    <p:extLst>
      <p:ext uri="{BB962C8B-B14F-4D97-AF65-F5344CB8AC3E}">
        <p14:creationId xmlns:p14="http://schemas.microsoft.com/office/powerpoint/2010/main" val="21485475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65a5c374d8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65a5c374d8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64047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65a5c374d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65a5c374d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t>In Guided Anchoring totally removed old anchor generations with fixed parameter. Now, our anchors can be generated more flexibly for oversized object or some harsh scenarios. </a:t>
            </a:r>
          </a:p>
          <a:p>
            <a:r>
              <a:rPr lang="en-US"/>
              <a:t>It’s well-known for its impressive anchor generation and its ability to apply on several anchor-based baseline.</a:t>
            </a:r>
          </a:p>
          <a:p>
            <a:r>
              <a:rPr lang="en-US"/>
              <a:t>After all, what can we truly obtain here? High-quality anchor boxes.</a:t>
            </a:r>
          </a:p>
          <a:p>
            <a:pPr marL="158750" indent="0">
              <a:buNone/>
            </a:pPr>
            <a:endParaRPr lang="en-US"/>
          </a:p>
        </p:txBody>
      </p:sp>
    </p:spTree>
    <p:extLst>
      <p:ext uri="{BB962C8B-B14F-4D97-AF65-F5344CB8AC3E}">
        <p14:creationId xmlns:p14="http://schemas.microsoft.com/office/powerpoint/2010/main" val="11111474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65a5c374d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65a5c374d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t>1. In this architecture, we can call it a multi-stage network. In Cascade R-CNN, it is divided into 3 stages with IoU threshold is increased stage by stage</a:t>
            </a:r>
          </a:p>
          <a:p>
            <a:r>
              <a:rPr lang="en-US"/>
              <a:t>2. This principle will handle confused boxes which didn’t capture the object we need. So, we got a better training process.</a:t>
            </a:r>
          </a:p>
          <a:p>
            <a:endParaRPr lang="en-US"/>
          </a:p>
          <a:p>
            <a:pPr marL="158750" indent="0">
              <a:buNone/>
            </a:pPr>
            <a:endParaRPr lang="en-US"/>
          </a:p>
        </p:txBody>
      </p:sp>
    </p:spTree>
    <p:extLst>
      <p:ext uri="{BB962C8B-B14F-4D97-AF65-F5344CB8AC3E}">
        <p14:creationId xmlns:p14="http://schemas.microsoft.com/office/powerpoint/2010/main" val="11869029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65a5c374d8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65a5c374d8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vi-VN" dirty="0"/>
              <a:t>Trường</a:t>
            </a:r>
          </a:p>
          <a:p>
            <a:r>
              <a:rPr lang="en-US" dirty="0"/>
              <a:t>Moving to our approaching</a:t>
            </a:r>
          </a:p>
          <a:p>
            <a:r>
              <a:rPr lang="en-US" dirty="0" err="1"/>
              <a:t>Ảnh</a:t>
            </a:r>
            <a:r>
              <a:rPr lang="en-US" dirty="0"/>
              <a:t> </a:t>
            </a:r>
            <a:r>
              <a:rPr lang="en-US" dirty="0" err="1"/>
              <a:t>đầu</a:t>
            </a:r>
            <a:r>
              <a:rPr lang="en-US" dirty="0"/>
              <a:t> </a:t>
            </a:r>
            <a:r>
              <a:rPr lang="en-US" dirty="0" err="1"/>
              <a:t>vào</a:t>
            </a:r>
            <a:r>
              <a:rPr lang="en-US" dirty="0"/>
              <a:t> sẽ là </a:t>
            </a:r>
            <a:r>
              <a:rPr lang="en-US" dirty="0" err="1"/>
              <a:t>một</a:t>
            </a:r>
            <a:r>
              <a:rPr lang="en-US" dirty="0"/>
              <a:t> </a:t>
            </a:r>
            <a:r>
              <a:rPr lang="en-US" dirty="0" err="1"/>
              <a:t>tài</a:t>
            </a:r>
            <a:r>
              <a:rPr lang="en-US" dirty="0"/>
              <a:t> </a:t>
            </a:r>
            <a:r>
              <a:rPr lang="en-US" dirty="0" err="1"/>
              <a:t>liệu</a:t>
            </a:r>
            <a:r>
              <a:rPr lang="en-US" dirty="0"/>
              <a:t> </a:t>
            </a:r>
            <a:r>
              <a:rPr lang="en-US" dirty="0" err="1"/>
              <a:t>dạng</a:t>
            </a:r>
            <a:r>
              <a:rPr lang="en-US" dirty="0"/>
              <a:t> </a:t>
            </a:r>
            <a:r>
              <a:rPr lang="en-US" dirty="0" err="1"/>
              <a:t>ảnh</a:t>
            </a:r>
            <a:r>
              <a:rPr lang="en-US" dirty="0"/>
              <a:t> </a:t>
            </a:r>
            <a:r>
              <a:rPr lang="en-US" dirty="0" err="1"/>
              <a:t>tiếng</a:t>
            </a:r>
            <a:r>
              <a:rPr lang="en-US" dirty="0"/>
              <a:t> </a:t>
            </a:r>
            <a:r>
              <a:rPr lang="en-US" dirty="0" err="1"/>
              <a:t>Việt</a:t>
            </a:r>
            <a:endParaRPr lang="en-US" dirty="0"/>
          </a:p>
          <a:p>
            <a:r>
              <a:rPr lang="en-US" dirty="0"/>
              <a:t>First, we take a document image as the input and then extract feature with ResNext-101 as our backbone. </a:t>
            </a:r>
          </a:p>
          <a:p>
            <a:r>
              <a:rPr lang="en-US" dirty="0" err="1"/>
              <a:t>Tiếp</a:t>
            </a:r>
            <a:r>
              <a:rPr lang="en-US" dirty="0"/>
              <a:t> </a:t>
            </a:r>
            <a:r>
              <a:rPr lang="en-US" dirty="0" err="1"/>
              <a:t>đến</a:t>
            </a:r>
            <a:r>
              <a:rPr lang="en-US" dirty="0"/>
              <a:t> </a:t>
            </a:r>
            <a:r>
              <a:rPr lang="en-US" dirty="0" err="1"/>
              <a:t>tiến</a:t>
            </a:r>
            <a:r>
              <a:rPr lang="en-US" dirty="0"/>
              <a:t> </a:t>
            </a:r>
            <a:r>
              <a:rPr lang="en-US" dirty="0" err="1"/>
              <a:t>hành</a:t>
            </a:r>
            <a:r>
              <a:rPr lang="en-US" dirty="0"/>
              <a:t> </a:t>
            </a:r>
            <a:r>
              <a:rPr lang="en-US" dirty="0" err="1"/>
              <a:t>dùng</a:t>
            </a:r>
            <a:r>
              <a:rPr lang="en-US" dirty="0"/>
              <a:t> </a:t>
            </a:r>
            <a:r>
              <a:rPr lang="en-US" dirty="0" err="1"/>
              <a:t>kiến</a:t>
            </a:r>
            <a:r>
              <a:rPr lang="en-US" dirty="0"/>
              <a:t> </a:t>
            </a:r>
            <a:r>
              <a:rPr lang="en-US" dirty="0" err="1"/>
              <a:t>trúc</a:t>
            </a:r>
            <a:r>
              <a:rPr lang="en-US" dirty="0"/>
              <a:t> </a:t>
            </a:r>
            <a:r>
              <a:rPr lang="en-US" dirty="0" err="1"/>
              <a:t>mạng</a:t>
            </a:r>
            <a:r>
              <a:rPr lang="en-US" dirty="0"/>
              <a:t> FPN </a:t>
            </a:r>
            <a:r>
              <a:rPr lang="en-US" dirty="0" err="1"/>
              <a:t>đê</a:t>
            </a:r>
            <a:r>
              <a:rPr lang="en-US" dirty="0"/>
              <a:t>̉ </a:t>
            </a:r>
            <a:r>
              <a:rPr lang="en-US" dirty="0" err="1"/>
              <a:t>tạo</a:t>
            </a:r>
            <a:r>
              <a:rPr lang="en-US" dirty="0"/>
              <a:t> </a:t>
            </a:r>
            <a:r>
              <a:rPr lang="en-US" dirty="0" err="1"/>
              <a:t>ra</a:t>
            </a:r>
            <a:r>
              <a:rPr lang="en-US" dirty="0"/>
              <a:t> </a:t>
            </a:r>
            <a:r>
              <a:rPr lang="en-US" dirty="0" err="1"/>
              <a:t>các</a:t>
            </a:r>
            <a:r>
              <a:rPr lang="en-US" dirty="0"/>
              <a:t> </a:t>
            </a:r>
            <a:r>
              <a:rPr lang="en-US" dirty="0" err="1"/>
              <a:t>đặc</a:t>
            </a:r>
            <a:r>
              <a:rPr lang="en-US" dirty="0"/>
              <a:t> </a:t>
            </a:r>
            <a:r>
              <a:rPr lang="en-US" dirty="0" err="1"/>
              <a:t>trưng</a:t>
            </a:r>
            <a:r>
              <a:rPr lang="en-US" dirty="0"/>
              <a:t> </a:t>
            </a:r>
            <a:r>
              <a:rPr lang="en-US" dirty="0" err="1"/>
              <a:t>đa</a:t>
            </a:r>
            <a:r>
              <a:rPr lang="en-US" dirty="0"/>
              <a:t> </a:t>
            </a:r>
            <a:r>
              <a:rPr lang="en-US" dirty="0" err="1"/>
              <a:t>tầng</a:t>
            </a:r>
            <a:endParaRPr lang="en-US" dirty="0"/>
          </a:p>
          <a:p>
            <a:r>
              <a:rPr lang="en-US" dirty="0"/>
              <a:t>Then, we use FPN to integrate multi-level feature because we know how valuable is the information that FPN can bring us</a:t>
            </a:r>
          </a:p>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65a5c374d8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65a5c374d8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vi-VN" dirty="0"/>
              <a:t>Trường</a:t>
            </a:r>
            <a:endParaRPr lang="en-US" dirty="0"/>
          </a:p>
          <a:p>
            <a:r>
              <a:rPr lang="en-US" dirty="0"/>
              <a:t>Now, it’s time for Guided Anchoring to generate excellent anchor-boxes that will capture probably where the object is.</a:t>
            </a:r>
          </a:p>
          <a:p>
            <a:r>
              <a:rPr lang="en-US" dirty="0" err="1"/>
              <a:t>Va</a:t>
            </a:r>
            <a:r>
              <a:rPr lang="en-US" dirty="0"/>
              <a:t>̀  </a:t>
            </a:r>
            <a:r>
              <a:rPr lang="en-US" dirty="0" err="1"/>
              <a:t>nghiên</a:t>
            </a:r>
            <a:r>
              <a:rPr lang="en-US" dirty="0"/>
              <a:t> </a:t>
            </a:r>
            <a:r>
              <a:rPr lang="en-US" dirty="0" err="1"/>
              <a:t>cứu</a:t>
            </a:r>
            <a:r>
              <a:rPr lang="en-US" dirty="0"/>
              <a:t> </a:t>
            </a:r>
            <a:r>
              <a:rPr lang="en-US" dirty="0" err="1"/>
              <a:t>của</a:t>
            </a:r>
            <a:r>
              <a:rPr lang="en-US" dirty="0"/>
              <a:t> module GA </a:t>
            </a:r>
            <a:r>
              <a:rPr lang="en-US" dirty="0" err="1"/>
              <a:t>đa</a:t>
            </a:r>
            <a:r>
              <a:rPr lang="en-US" dirty="0"/>
              <a:t>̃ chỉ </a:t>
            </a:r>
            <a:r>
              <a:rPr lang="en-US" dirty="0" err="1"/>
              <a:t>ra</a:t>
            </a:r>
            <a:r>
              <a:rPr lang="en-US" dirty="0"/>
              <a:t> </a:t>
            </a:r>
            <a:r>
              <a:rPr lang="en-US" dirty="0" err="1"/>
              <a:t>rằng</a:t>
            </a:r>
            <a:r>
              <a:rPr lang="en-US" dirty="0"/>
              <a:t> </a:t>
            </a:r>
            <a:r>
              <a:rPr lang="en-US" dirty="0" err="1"/>
              <a:t>đặc</a:t>
            </a:r>
            <a:r>
              <a:rPr lang="en-US" dirty="0"/>
              <a:t> </a:t>
            </a:r>
            <a:r>
              <a:rPr lang="en-US" dirty="0" err="1"/>
              <a:t>trưng</a:t>
            </a:r>
            <a:r>
              <a:rPr lang="en-US" dirty="0"/>
              <a:t> </a:t>
            </a:r>
            <a:r>
              <a:rPr lang="en-US" dirty="0" err="1"/>
              <a:t>tư</a:t>
            </a:r>
            <a:r>
              <a:rPr lang="en-US" dirty="0"/>
              <a:t>̀ </a:t>
            </a:r>
            <a:r>
              <a:rPr lang="en-US" dirty="0" err="1"/>
              <a:t>tầng</a:t>
            </a:r>
            <a:r>
              <a:rPr lang="en-US" dirty="0"/>
              <a:t> 2 </a:t>
            </a:r>
            <a:r>
              <a:rPr lang="en-US" dirty="0" err="1"/>
              <a:t>đến</a:t>
            </a:r>
            <a:r>
              <a:rPr lang="en-US" dirty="0"/>
              <a:t> </a:t>
            </a:r>
            <a:r>
              <a:rPr lang="en-US" dirty="0" err="1"/>
              <a:t>tầng</a:t>
            </a:r>
            <a:r>
              <a:rPr lang="en-US" dirty="0"/>
              <a:t> 5 </a:t>
            </a:r>
            <a:r>
              <a:rPr lang="en-US" dirty="0" err="1"/>
              <a:t>mang</a:t>
            </a:r>
            <a:r>
              <a:rPr lang="en-US" dirty="0"/>
              <a:t> </a:t>
            </a:r>
            <a:r>
              <a:rPr lang="en-US" dirty="0" err="1"/>
              <a:t>lại</a:t>
            </a:r>
            <a:r>
              <a:rPr lang="en-US" dirty="0"/>
              <a:t> </a:t>
            </a:r>
            <a:r>
              <a:rPr lang="en-US" dirty="0" err="1"/>
              <a:t>hiệu</a:t>
            </a:r>
            <a:r>
              <a:rPr lang="en-US" dirty="0"/>
              <a:t> </a:t>
            </a:r>
            <a:r>
              <a:rPr lang="en-US" dirty="0" err="1"/>
              <a:t>suất</a:t>
            </a:r>
            <a:r>
              <a:rPr lang="en-US" dirty="0"/>
              <a:t> </a:t>
            </a:r>
            <a:r>
              <a:rPr lang="en-US" dirty="0" err="1"/>
              <a:t>tốt</a:t>
            </a:r>
            <a:r>
              <a:rPr lang="en-US" dirty="0"/>
              <a:t> </a:t>
            </a:r>
            <a:r>
              <a:rPr lang="en-US" dirty="0" err="1"/>
              <a:t>nhất</a:t>
            </a:r>
            <a:r>
              <a:rPr lang="en-US" dirty="0"/>
              <a:t> </a:t>
            </a:r>
            <a:r>
              <a:rPr lang="en-US" dirty="0" err="1"/>
              <a:t>cho</a:t>
            </a:r>
            <a:r>
              <a:rPr lang="en-US" dirty="0"/>
              <a:t> </a:t>
            </a:r>
            <a:r>
              <a:rPr lang="en-US" dirty="0" err="1"/>
              <a:t>mô</a:t>
            </a:r>
            <a:r>
              <a:rPr lang="en-US" dirty="0"/>
              <a:t> </a:t>
            </a:r>
            <a:r>
              <a:rPr lang="en-US" dirty="0" err="1"/>
              <a:t>hình</a:t>
            </a:r>
            <a:r>
              <a:rPr lang="en-US" dirty="0"/>
              <a:t>, có </a:t>
            </a:r>
            <a:r>
              <a:rPr lang="en-US" dirty="0" err="1"/>
              <a:t>thê</a:t>
            </a:r>
            <a:r>
              <a:rPr lang="en-US" dirty="0"/>
              <a:t>̉ </a:t>
            </a:r>
            <a:r>
              <a:rPr lang="en-US" dirty="0" err="1"/>
              <a:t>sư</a:t>
            </a:r>
            <a:r>
              <a:rPr lang="en-US" dirty="0"/>
              <a:t>̉ </a:t>
            </a:r>
            <a:r>
              <a:rPr lang="en-US" dirty="0" err="1"/>
              <a:t>dụng</a:t>
            </a:r>
            <a:r>
              <a:rPr lang="en-US" dirty="0"/>
              <a:t> </a:t>
            </a:r>
            <a:r>
              <a:rPr lang="en-US" dirty="0" err="1"/>
              <a:t>nhiều</a:t>
            </a:r>
            <a:r>
              <a:rPr lang="en-US" dirty="0"/>
              <a:t> </a:t>
            </a:r>
            <a:r>
              <a:rPr lang="en-US" dirty="0" err="1"/>
              <a:t>đặc</a:t>
            </a:r>
            <a:r>
              <a:rPr lang="en-US" dirty="0"/>
              <a:t> </a:t>
            </a:r>
            <a:r>
              <a:rPr lang="en-US" dirty="0" err="1"/>
              <a:t>trưng</a:t>
            </a:r>
            <a:r>
              <a:rPr lang="en-US" dirty="0"/>
              <a:t> </a:t>
            </a:r>
            <a:r>
              <a:rPr lang="en-US" dirty="0" err="1"/>
              <a:t>hơn</a:t>
            </a:r>
            <a:r>
              <a:rPr lang="en-US" dirty="0"/>
              <a:t> </a:t>
            </a:r>
            <a:r>
              <a:rPr lang="en-US" dirty="0" err="1"/>
              <a:t>nhưng</a:t>
            </a:r>
            <a:r>
              <a:rPr lang="en-US" dirty="0"/>
              <a:t> </a:t>
            </a:r>
            <a:r>
              <a:rPr lang="en-US" dirty="0" err="1"/>
              <a:t>kết</a:t>
            </a:r>
            <a:r>
              <a:rPr lang="en-US" dirty="0"/>
              <a:t> quả </a:t>
            </a:r>
            <a:r>
              <a:rPr lang="en-US" dirty="0" err="1"/>
              <a:t>mang</a:t>
            </a:r>
            <a:r>
              <a:rPr lang="en-US" dirty="0"/>
              <a:t> </a:t>
            </a:r>
            <a:r>
              <a:rPr lang="en-US" dirty="0" err="1"/>
              <a:t>lại</a:t>
            </a:r>
            <a:r>
              <a:rPr lang="en-US" dirty="0"/>
              <a:t> </a:t>
            </a:r>
            <a:r>
              <a:rPr lang="en-US" dirty="0" err="1"/>
              <a:t>không</a:t>
            </a:r>
            <a:r>
              <a:rPr lang="en-US" dirty="0"/>
              <a:t> </a:t>
            </a:r>
            <a:r>
              <a:rPr lang="en-US" dirty="0" err="1"/>
              <a:t>cao</a:t>
            </a:r>
            <a:r>
              <a:rPr lang="en-US" dirty="0"/>
              <a:t> </a:t>
            </a:r>
            <a:r>
              <a:rPr lang="en-US" dirty="0" err="1"/>
              <a:t>va</a:t>
            </a:r>
            <a:r>
              <a:rPr lang="en-US" dirty="0"/>
              <a:t> </a:t>
            </a:r>
            <a:r>
              <a:rPr lang="en-US" dirty="0" err="1"/>
              <a:t>tốn</a:t>
            </a:r>
            <a:r>
              <a:rPr lang="en-US" dirty="0"/>
              <a:t> </a:t>
            </a:r>
            <a:r>
              <a:rPr lang="en-US" dirty="0" err="1"/>
              <a:t>kém</a:t>
            </a:r>
            <a:r>
              <a:rPr lang="en-US" dirty="0"/>
              <a:t> chi phí </a:t>
            </a:r>
            <a:r>
              <a:rPr lang="en-US" dirty="0" err="1"/>
              <a:t>đáng</a:t>
            </a:r>
            <a:r>
              <a:rPr lang="en-US" dirty="0"/>
              <a:t> </a:t>
            </a:r>
            <a:r>
              <a:rPr lang="en-US" dirty="0" err="1"/>
              <a:t>kê</a:t>
            </a:r>
            <a:r>
              <a:rPr lang="en-US" dirty="0"/>
              <a:t>̉.</a:t>
            </a:r>
          </a:p>
          <a:p>
            <a:r>
              <a:rPr lang="en-US" dirty="0"/>
              <a:t>Sau </a:t>
            </a:r>
            <a:r>
              <a:rPr lang="en-US" dirty="0" err="1"/>
              <a:t>đo</a:t>
            </a:r>
            <a:r>
              <a:rPr lang="en-US" dirty="0"/>
              <a:t>́  </a:t>
            </a:r>
            <a:r>
              <a:rPr lang="en-US" dirty="0" err="1"/>
              <a:t>khi</a:t>
            </a:r>
            <a:r>
              <a:rPr lang="en-US" dirty="0"/>
              <a:t> </a:t>
            </a:r>
            <a:r>
              <a:rPr lang="en-US" dirty="0" err="1"/>
              <a:t>thực</a:t>
            </a:r>
            <a:r>
              <a:rPr lang="en-US" dirty="0"/>
              <a:t> </a:t>
            </a:r>
            <a:r>
              <a:rPr lang="en-US" dirty="0" err="1"/>
              <a:t>hiện</a:t>
            </a:r>
            <a:r>
              <a:rPr lang="en-US" dirty="0"/>
              <a:t> </a:t>
            </a:r>
            <a:r>
              <a:rPr lang="en-US" dirty="0" err="1"/>
              <a:t>xong</a:t>
            </a:r>
            <a:r>
              <a:rPr lang="en-US" dirty="0"/>
              <a:t> ở </a:t>
            </a:r>
            <a:r>
              <a:rPr lang="en-US" dirty="0" err="1"/>
              <a:t>giai</a:t>
            </a:r>
            <a:r>
              <a:rPr lang="en-US" dirty="0"/>
              <a:t> </a:t>
            </a:r>
            <a:r>
              <a:rPr lang="en-US" dirty="0" err="1"/>
              <a:t>đoạn</a:t>
            </a:r>
            <a:r>
              <a:rPr lang="en-US" dirty="0"/>
              <a:t> GA-RPN sẽ </a:t>
            </a:r>
            <a:r>
              <a:rPr lang="en-US" dirty="0" err="1"/>
              <a:t>thu</a:t>
            </a:r>
            <a:r>
              <a:rPr lang="en-US" dirty="0"/>
              <a:t> </a:t>
            </a:r>
            <a:r>
              <a:rPr lang="en-US" dirty="0" err="1"/>
              <a:t>được</a:t>
            </a:r>
            <a:r>
              <a:rPr lang="en-US" dirty="0"/>
              <a:t> </a:t>
            </a:r>
            <a:r>
              <a:rPr lang="en-US" dirty="0" err="1"/>
              <a:t>các</a:t>
            </a:r>
            <a:r>
              <a:rPr lang="en-US" dirty="0"/>
              <a:t> </a:t>
            </a:r>
            <a:r>
              <a:rPr lang="en-US" dirty="0" err="1"/>
              <a:t>anhor</a:t>
            </a:r>
            <a:r>
              <a:rPr lang="en-US" dirty="0"/>
              <a:t> </a:t>
            </a:r>
            <a:r>
              <a:rPr lang="en-US" dirty="0" err="1"/>
              <a:t>va</a:t>
            </a:r>
            <a:r>
              <a:rPr lang="en-US" dirty="0"/>
              <a:t>̀  feature map </a:t>
            </a:r>
            <a:r>
              <a:rPr lang="en-US" dirty="0" err="1"/>
              <a:t>va</a:t>
            </a:r>
            <a:r>
              <a:rPr lang="en-US" dirty="0"/>
              <a:t>̀ </a:t>
            </a:r>
            <a:r>
              <a:rPr lang="en-US" dirty="0" err="1"/>
              <a:t>tiến</a:t>
            </a:r>
            <a:r>
              <a:rPr lang="en-US" dirty="0"/>
              <a:t> </a:t>
            </a:r>
            <a:r>
              <a:rPr lang="en-US" dirty="0" err="1"/>
              <a:t>hành</a:t>
            </a:r>
            <a:r>
              <a:rPr lang="en-US" dirty="0"/>
              <a:t> </a:t>
            </a:r>
            <a:r>
              <a:rPr lang="en-US" dirty="0" err="1"/>
              <a:t>giai</a:t>
            </a:r>
            <a:r>
              <a:rPr lang="en-US" dirty="0"/>
              <a:t> </a:t>
            </a:r>
            <a:r>
              <a:rPr lang="en-US" dirty="0" err="1"/>
              <a:t>đoạn</a:t>
            </a:r>
            <a:r>
              <a:rPr lang="en-US" dirty="0"/>
              <a:t> training </a:t>
            </a:r>
            <a:r>
              <a:rPr lang="en-US" dirty="0" err="1"/>
              <a:t>với</a:t>
            </a:r>
            <a:r>
              <a:rPr lang="en-US" dirty="0"/>
              <a:t> </a:t>
            </a:r>
            <a:r>
              <a:rPr lang="en-US" dirty="0" err="1"/>
              <a:t>mạng</a:t>
            </a:r>
            <a:r>
              <a:rPr lang="en-US" dirty="0"/>
              <a:t> cascade </a:t>
            </a:r>
            <a:r>
              <a:rPr lang="en-US" dirty="0" err="1"/>
              <a:t>rcnn</a:t>
            </a:r>
            <a:endParaRPr lang="en-US" dirty="0"/>
          </a:p>
          <a:p>
            <a:r>
              <a:rPr lang="en-US" dirty="0"/>
              <a:t>Finally, we fed all of them into Cascade R-CNN and wait for the output</a:t>
            </a:r>
          </a:p>
          <a:p>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9247639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65a5c374d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65a5c374d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vi-VN" dirty="0"/>
              <a:t>Trường</a:t>
            </a:r>
            <a:endParaRPr lang="en-US" dirty="0"/>
          </a:p>
          <a:p>
            <a:pPr marL="158750" indent="0">
              <a:buNone/>
            </a:pPr>
            <a:r>
              <a:rPr lang="en-US" dirty="0" err="1"/>
              <a:t>Dưới</a:t>
            </a:r>
            <a:r>
              <a:rPr lang="en-US" dirty="0"/>
              <a:t> </a:t>
            </a:r>
            <a:r>
              <a:rPr lang="en-US" dirty="0" err="1"/>
              <a:t>đây</a:t>
            </a:r>
            <a:r>
              <a:rPr lang="en-US" dirty="0"/>
              <a:t> là flow </a:t>
            </a:r>
            <a:r>
              <a:rPr lang="en-US" dirty="0" err="1"/>
              <a:t>cơ</a:t>
            </a:r>
            <a:r>
              <a:rPr lang="en-US" dirty="0"/>
              <a:t> </a:t>
            </a:r>
            <a:r>
              <a:rPr lang="en-US" dirty="0" err="1"/>
              <a:t>bản</a:t>
            </a:r>
            <a:r>
              <a:rPr lang="en-US" dirty="0"/>
              <a:t> </a:t>
            </a:r>
            <a:r>
              <a:rPr lang="en-US" dirty="0" err="1"/>
              <a:t>cho</a:t>
            </a:r>
            <a:r>
              <a:rPr lang="en-US" dirty="0"/>
              <a:t> quá </a:t>
            </a:r>
            <a:r>
              <a:rPr lang="en-US" dirty="0" err="1"/>
              <a:t>trình</a:t>
            </a:r>
            <a:r>
              <a:rPr lang="en-US" dirty="0"/>
              <a:t> </a:t>
            </a:r>
            <a:r>
              <a:rPr lang="en-US" dirty="0" err="1"/>
              <a:t>thực</a:t>
            </a:r>
            <a:r>
              <a:rPr lang="en-US" dirty="0"/>
              <a:t> </a:t>
            </a:r>
            <a:r>
              <a:rPr lang="en-US" dirty="0" err="1"/>
              <a:t>nghiệm</a:t>
            </a:r>
            <a:r>
              <a:rPr lang="en-US" dirty="0"/>
              <a:t> </a:t>
            </a:r>
            <a:r>
              <a:rPr lang="en-US" dirty="0" err="1"/>
              <a:t>của</a:t>
            </a:r>
            <a:r>
              <a:rPr lang="en-US" dirty="0"/>
              <a:t> </a:t>
            </a:r>
            <a:r>
              <a:rPr lang="en-US" dirty="0" err="1"/>
              <a:t>nhóm</a:t>
            </a:r>
            <a:r>
              <a:rPr lang="en-US" dirty="0"/>
              <a:t> </a:t>
            </a:r>
            <a:r>
              <a:rPr lang="en-US" dirty="0" err="1"/>
              <a:t>chúng</a:t>
            </a:r>
            <a:r>
              <a:rPr lang="en-US" dirty="0"/>
              <a:t> </a:t>
            </a:r>
            <a:r>
              <a:rPr lang="en-US" dirty="0" err="1"/>
              <a:t>em</a:t>
            </a:r>
            <a:endParaRPr lang="en-US" dirty="0"/>
          </a:p>
          <a:p>
            <a:pPr marL="158750" indent="0">
              <a:buNone/>
            </a:pPr>
            <a:r>
              <a:rPr lang="en-US" dirty="0"/>
              <a:t>Có </a:t>
            </a:r>
            <a:r>
              <a:rPr lang="en-US" dirty="0" err="1"/>
              <a:t>thê</a:t>
            </a:r>
            <a:r>
              <a:rPr lang="en-US" dirty="0"/>
              <a:t>̉ </a:t>
            </a:r>
            <a:r>
              <a:rPr lang="en-US" dirty="0" err="1"/>
              <a:t>các</a:t>
            </a:r>
            <a:r>
              <a:rPr lang="en-US" dirty="0"/>
              <a:t> </a:t>
            </a:r>
            <a:r>
              <a:rPr lang="en-US" dirty="0" err="1"/>
              <a:t>bạn</a:t>
            </a:r>
            <a:r>
              <a:rPr lang="en-US" dirty="0"/>
              <a:t> </a:t>
            </a:r>
            <a:r>
              <a:rPr lang="en-US" dirty="0" err="1"/>
              <a:t>đa</a:t>
            </a:r>
            <a:r>
              <a:rPr lang="en-US" dirty="0"/>
              <a:t>̃ </a:t>
            </a:r>
            <a:r>
              <a:rPr lang="en-US" dirty="0" err="1"/>
              <a:t>biết</a:t>
            </a:r>
            <a:r>
              <a:rPr lang="en-US" dirty="0"/>
              <a:t>, </a:t>
            </a:r>
            <a:r>
              <a:rPr lang="en-US" dirty="0" err="1"/>
              <a:t>Điều</a:t>
            </a:r>
            <a:r>
              <a:rPr lang="en-US" dirty="0"/>
              <a:t> </a:t>
            </a:r>
            <a:r>
              <a:rPr lang="en-US" dirty="0" err="1"/>
              <a:t>tiên</a:t>
            </a:r>
            <a:r>
              <a:rPr lang="en-US" dirty="0"/>
              <a:t> </a:t>
            </a:r>
            <a:r>
              <a:rPr lang="en-US" dirty="0" err="1"/>
              <a:t>quyết</a:t>
            </a:r>
            <a:r>
              <a:rPr lang="en-US" dirty="0"/>
              <a:t> </a:t>
            </a:r>
            <a:r>
              <a:rPr lang="en-US" dirty="0" err="1"/>
              <a:t>đê</a:t>
            </a:r>
            <a:r>
              <a:rPr lang="en-US" dirty="0"/>
              <a:t>̉  có </a:t>
            </a:r>
            <a:r>
              <a:rPr lang="en-US" dirty="0" err="1"/>
              <a:t>được</a:t>
            </a:r>
            <a:r>
              <a:rPr lang="en-US" dirty="0"/>
              <a:t> </a:t>
            </a:r>
            <a:r>
              <a:rPr lang="en-US" dirty="0" err="1"/>
              <a:t>một</a:t>
            </a:r>
            <a:r>
              <a:rPr lang="en-US" dirty="0"/>
              <a:t> </a:t>
            </a:r>
            <a:r>
              <a:rPr lang="en-US" dirty="0" err="1"/>
              <a:t>mô</a:t>
            </a:r>
            <a:r>
              <a:rPr lang="en-US" dirty="0"/>
              <a:t> </a:t>
            </a:r>
            <a:r>
              <a:rPr lang="en-US" dirty="0" err="1"/>
              <a:t>hình</a:t>
            </a:r>
            <a:r>
              <a:rPr lang="en-US" dirty="0"/>
              <a:t> anchor base có </a:t>
            </a:r>
            <a:r>
              <a:rPr lang="en-US" dirty="0" err="1"/>
              <a:t>đô</a:t>
            </a:r>
            <a:r>
              <a:rPr lang="en-US" dirty="0"/>
              <a:t>̣ </a:t>
            </a:r>
            <a:r>
              <a:rPr lang="en-US" dirty="0" err="1"/>
              <a:t>chính</a:t>
            </a:r>
            <a:r>
              <a:rPr lang="en-US" dirty="0"/>
              <a:t> </a:t>
            </a:r>
            <a:r>
              <a:rPr lang="en-US" dirty="0" err="1"/>
              <a:t>xác</a:t>
            </a:r>
            <a:r>
              <a:rPr lang="en-US" dirty="0"/>
              <a:t> </a:t>
            </a:r>
            <a:r>
              <a:rPr lang="en-US" dirty="0" err="1"/>
              <a:t>cao</a:t>
            </a:r>
            <a:r>
              <a:rPr lang="en-US" dirty="0"/>
              <a:t> </a:t>
            </a:r>
            <a:r>
              <a:rPr lang="en-US" dirty="0" err="1"/>
              <a:t>thi</a:t>
            </a:r>
            <a:r>
              <a:rPr lang="en-US" dirty="0"/>
              <a:t>̀  </a:t>
            </a:r>
            <a:r>
              <a:rPr lang="en-US" dirty="0" err="1"/>
              <a:t>cần</a:t>
            </a:r>
            <a:r>
              <a:rPr lang="en-US" dirty="0"/>
              <a:t> </a:t>
            </a:r>
            <a:r>
              <a:rPr lang="en-US" dirty="0" err="1"/>
              <a:t>phải</a:t>
            </a:r>
            <a:r>
              <a:rPr lang="en-US" dirty="0"/>
              <a:t> </a:t>
            </a:r>
            <a:r>
              <a:rPr lang="en-US" dirty="0" err="1"/>
              <a:t>cải</a:t>
            </a:r>
            <a:r>
              <a:rPr lang="en-US" dirty="0"/>
              <a:t> </a:t>
            </a:r>
            <a:r>
              <a:rPr lang="en-US" dirty="0" err="1"/>
              <a:t>thiện</a:t>
            </a:r>
            <a:r>
              <a:rPr lang="en-US" dirty="0"/>
              <a:t> </a:t>
            </a:r>
            <a:r>
              <a:rPr lang="en-US" dirty="0" err="1"/>
              <a:t>chất</a:t>
            </a:r>
            <a:r>
              <a:rPr lang="en-US" dirty="0"/>
              <a:t> </a:t>
            </a:r>
            <a:r>
              <a:rPr lang="en-US" dirty="0" err="1"/>
              <a:t>lượng</a:t>
            </a:r>
            <a:r>
              <a:rPr lang="en-US" dirty="0"/>
              <a:t> </a:t>
            </a:r>
            <a:r>
              <a:rPr lang="en-US" dirty="0" err="1"/>
              <a:t>các</a:t>
            </a:r>
            <a:r>
              <a:rPr lang="en-US" dirty="0"/>
              <a:t> anchor box</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sz="1100" dirty="0">
                <a:effectLst/>
                <a:latin typeface="Times New Roman" panose="02020603050405020304" pitchFamily="18" charset="0"/>
                <a:ea typeface="Calibri" panose="020F0502020204030204" pitchFamily="34" charset="0"/>
                <a:cs typeface="Arial" panose="020B0604020202020204" pitchFamily="34" charset="0"/>
              </a:rPr>
              <a:t>Nhờ vào các anchor chất lượng tốt đến từ quá trình khởi tạo của Guided Anchoring kết hợp với khả năng lọc bounding box không cần thiết từ việc tác động lên ngưỡng IoU lên từng tầng </a:t>
            </a:r>
            <a:r>
              <a:rPr lang="en-US" sz="1100" dirty="0" err="1">
                <a:effectLst/>
                <a:latin typeface="Times New Roman" panose="02020603050405020304" pitchFamily="18" charset="0"/>
                <a:ea typeface="Calibri" panose="020F0502020204030204" pitchFamily="34" charset="0"/>
                <a:cs typeface="Arial" panose="020B0604020202020204" pitchFamily="34" charset="0"/>
              </a:rPr>
              <a:t>như</a:t>
            </a:r>
            <a:r>
              <a:rPr lang="en-US" sz="1100" dirty="0">
                <a:effectLst/>
                <a:latin typeface="Times New Roman" panose="02020603050405020304" pitchFamily="18" charset="0"/>
                <a:ea typeface="Calibri" panose="020F0502020204030204" pitchFamily="34" charset="0"/>
                <a:cs typeface="Arial" panose="020B0604020202020204" pitchFamily="34" charset="0"/>
              </a:rPr>
              <a:t> </a:t>
            </a:r>
            <a:r>
              <a:rPr lang="en-US" sz="1100" dirty="0" err="1">
                <a:effectLst/>
                <a:latin typeface="Times New Roman" panose="02020603050405020304" pitchFamily="18" charset="0"/>
                <a:ea typeface="Calibri" panose="020F0502020204030204" pitchFamily="34" charset="0"/>
                <a:cs typeface="Arial" panose="020B0604020202020204" pitchFamily="34" charset="0"/>
              </a:rPr>
              <a:t>đa</a:t>
            </a:r>
            <a:r>
              <a:rPr lang="en-US" sz="1100" dirty="0">
                <a:effectLst/>
                <a:latin typeface="Times New Roman" panose="02020603050405020304" pitchFamily="18" charset="0"/>
                <a:ea typeface="Calibri" panose="020F0502020204030204" pitchFamily="34" charset="0"/>
                <a:cs typeface="Arial" panose="020B0604020202020204" pitchFamily="34" charset="0"/>
              </a:rPr>
              <a:t>̃  </a:t>
            </a:r>
            <a:r>
              <a:rPr lang="en-US" sz="1100" dirty="0" err="1">
                <a:effectLst/>
                <a:latin typeface="Times New Roman" panose="02020603050405020304" pitchFamily="18" charset="0"/>
                <a:ea typeface="Calibri" panose="020F0502020204030204" pitchFamily="34" charset="0"/>
                <a:cs typeface="Arial" panose="020B0604020202020204" pitchFamily="34" charset="0"/>
              </a:rPr>
              <a:t>đê</a:t>
            </a:r>
            <a:r>
              <a:rPr lang="en-US" sz="1100" dirty="0">
                <a:effectLst/>
                <a:latin typeface="Times New Roman" panose="02020603050405020304" pitchFamily="18" charset="0"/>
                <a:ea typeface="Calibri" panose="020F0502020204030204" pitchFamily="34" charset="0"/>
                <a:cs typeface="Arial" panose="020B0604020202020204" pitchFamily="34" charset="0"/>
              </a:rPr>
              <a:t>̀ </a:t>
            </a:r>
            <a:r>
              <a:rPr lang="en-US" sz="1100" dirty="0" err="1">
                <a:effectLst/>
                <a:latin typeface="Times New Roman" panose="02020603050405020304" pitchFamily="18" charset="0"/>
                <a:ea typeface="Calibri" panose="020F0502020204030204" pitchFamily="34" charset="0"/>
                <a:cs typeface="Arial" panose="020B0604020202020204" pitchFamily="34" charset="0"/>
              </a:rPr>
              <a:t>cập</a:t>
            </a:r>
            <a:r>
              <a:rPr lang="en-US" sz="1100" dirty="0">
                <a:effectLst/>
                <a:latin typeface="Times New Roman" panose="02020603050405020304" pitchFamily="18" charset="0"/>
                <a:ea typeface="Calibri" panose="020F0502020204030204" pitchFamily="34" charset="0"/>
                <a:cs typeface="Arial" panose="020B0604020202020204" pitchFamily="34" charset="0"/>
              </a:rPr>
              <a:t> </a:t>
            </a:r>
            <a:r>
              <a:rPr lang="en-US" sz="1100" dirty="0" err="1">
                <a:effectLst/>
                <a:latin typeface="Times New Roman" panose="02020603050405020304" pitchFamily="18" charset="0"/>
                <a:ea typeface="Calibri" panose="020F0502020204030204" pitchFamily="34" charset="0"/>
                <a:cs typeface="Arial" panose="020B0604020202020204" pitchFamily="34" charset="0"/>
              </a:rPr>
              <a:t>trước</a:t>
            </a:r>
            <a:r>
              <a:rPr lang="en-US" sz="1100" dirty="0">
                <a:effectLst/>
                <a:latin typeface="Times New Roman" panose="02020603050405020304" pitchFamily="18" charset="0"/>
                <a:ea typeface="Calibri" panose="020F0502020204030204" pitchFamily="34" charset="0"/>
                <a:cs typeface="Arial" panose="020B0604020202020204" pitchFamily="34" charset="0"/>
              </a:rPr>
              <a:t> </a:t>
            </a:r>
            <a:r>
              <a:rPr lang="en-US" sz="1100" dirty="0" err="1">
                <a:effectLst/>
                <a:latin typeface="Times New Roman" panose="02020603050405020304" pitchFamily="18" charset="0"/>
                <a:ea typeface="Calibri" panose="020F0502020204030204" pitchFamily="34" charset="0"/>
                <a:cs typeface="Arial" panose="020B0604020202020204" pitchFamily="34" charset="0"/>
              </a:rPr>
              <a:t>đo</a:t>
            </a:r>
            <a:r>
              <a:rPr lang="en-US" sz="1100">
                <a:effectLst/>
                <a:latin typeface="Times New Roman" panose="02020603050405020304" pitchFamily="18" charset="0"/>
                <a:ea typeface="Calibri" panose="020F0502020204030204" pitchFamily="34" charset="0"/>
                <a:cs typeface="Arial" panose="020B0604020202020204" pitchFamily="34" charset="0"/>
              </a:rPr>
              <a:t>́.</a:t>
            </a:r>
            <a:endParaRPr lang="en-US"/>
          </a:p>
          <a:p>
            <a:pPr marL="158750" indent="0">
              <a:buNone/>
            </a:pPr>
            <a:endParaRPr lang="en-US" dirty="0"/>
          </a:p>
        </p:txBody>
      </p:sp>
    </p:spTree>
    <p:extLst>
      <p:ext uri="{BB962C8B-B14F-4D97-AF65-F5344CB8AC3E}">
        <p14:creationId xmlns:p14="http://schemas.microsoft.com/office/powerpoint/2010/main" val="3253697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65a5c374d8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65a5c374d8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65a5c374d8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65a5c374d8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Trường</a:t>
            </a:r>
            <a:endParaRPr/>
          </a:p>
        </p:txBody>
      </p:sp>
    </p:spTree>
    <p:extLst>
      <p:ext uri="{BB962C8B-B14F-4D97-AF65-F5344CB8AC3E}">
        <p14:creationId xmlns:p14="http://schemas.microsoft.com/office/powerpoint/2010/main" val="9355356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65a5c374d8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65a5c374d8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Trường</a:t>
            </a:r>
            <a:endParaRPr lang="en-US" dirty="0"/>
          </a:p>
          <a:p>
            <a:pPr marL="0" lvl="0" indent="0" algn="l" rtl="0">
              <a:spcBef>
                <a:spcPts val="0"/>
              </a:spcBef>
              <a:spcAft>
                <a:spcPts val="0"/>
              </a:spcAft>
              <a:buNone/>
            </a:pPr>
            <a:r>
              <a:rPr lang="en-US" dirty="0"/>
              <a:t>Giả </a:t>
            </a:r>
            <a:r>
              <a:rPr lang="en-US" dirty="0" err="1"/>
              <a:t>sư</a:t>
            </a:r>
            <a:r>
              <a:rPr lang="en-US" dirty="0"/>
              <a:t>̉ </a:t>
            </a:r>
            <a:r>
              <a:rPr lang="en-US" dirty="0" err="1"/>
              <a:t>chúng</a:t>
            </a:r>
            <a:r>
              <a:rPr lang="en-US" dirty="0"/>
              <a:t> ta sẽ có </a:t>
            </a:r>
            <a:r>
              <a:rPr lang="vi-VN" sz="1800" dirty="0">
                <a:effectLst/>
                <a:latin typeface="Times New Roman" panose="02020603050405020304" pitchFamily="18" charset="0"/>
                <a:ea typeface="Calibri" panose="020F0502020204030204" pitchFamily="34" charset="0"/>
                <a:cs typeface="Arial" panose="020B0604020202020204" pitchFamily="34" charset="0"/>
              </a:rPr>
              <a:t>ground-truth bounding box</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va</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vi-VN" sz="1800" dirty="0">
                <a:effectLst/>
                <a:latin typeface="Times New Roman" panose="02020603050405020304" pitchFamily="18" charset="0"/>
                <a:ea typeface="Calibri" panose="020F0502020204030204" pitchFamily="34" charset="0"/>
                <a:cs typeface="Arial" panose="020B0604020202020204" pitchFamily="34" charset="0"/>
              </a:rPr>
              <a:t>predicted bouding box</a:t>
            </a:r>
            <a:endParaRPr lang="vi-VN" dirty="0"/>
          </a:p>
          <a:p>
            <a:pPr marL="0" lvl="0" indent="0" algn="l" rtl="0">
              <a:spcBef>
                <a:spcPts val="0"/>
              </a:spcBef>
              <a:spcAft>
                <a:spcPts val="0"/>
              </a:spcAft>
              <a:buNone/>
            </a:pPr>
            <a:r>
              <a:rPr lang="vi-VN" dirty="0"/>
              <a:t>IoU càng cao cho ra kết quả càng tốt</a:t>
            </a:r>
          </a:p>
          <a:p>
            <a:pPr marL="0" lvl="0" indent="0" algn="l" rtl="0">
              <a:spcBef>
                <a:spcPts val="0"/>
              </a:spcBef>
              <a:spcAft>
                <a:spcPts val="0"/>
              </a:spcAft>
              <a:buNone/>
            </a:pPr>
            <a:endParaRPr lang="vi-VN" dirty="0"/>
          </a:p>
        </p:txBody>
      </p:sp>
    </p:spTree>
    <p:extLst>
      <p:ext uri="{BB962C8B-B14F-4D97-AF65-F5344CB8AC3E}">
        <p14:creationId xmlns:p14="http://schemas.microsoft.com/office/powerpoint/2010/main" val="16186767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65a5c374d8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65a5c374d8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Trường</a:t>
            </a:r>
            <a:endParaRPr lang="en-US" dirty="0"/>
          </a:p>
          <a:p>
            <a:pPr marL="0" lvl="0" indent="0" algn="l" rtl="0">
              <a:spcBef>
                <a:spcPts val="0"/>
              </a:spcBef>
              <a:spcAft>
                <a:spcPts val="0"/>
              </a:spcAft>
              <a:buNone/>
            </a:pPr>
            <a:r>
              <a:rPr lang="en-US" dirty="0" err="1"/>
              <a:t>Đê</a:t>
            </a:r>
            <a:r>
              <a:rPr lang="en-US" dirty="0"/>
              <a:t>̉ có </a:t>
            </a:r>
            <a:r>
              <a:rPr lang="en-US" dirty="0" err="1"/>
              <a:t>thê</a:t>
            </a:r>
            <a:r>
              <a:rPr lang="en-US" dirty="0"/>
              <a:t>̉ </a:t>
            </a:r>
            <a:r>
              <a:rPr lang="en-US" dirty="0" err="1"/>
              <a:t>đánh</a:t>
            </a:r>
            <a:r>
              <a:rPr lang="en-US" dirty="0"/>
              <a:t> </a:t>
            </a:r>
            <a:r>
              <a:rPr lang="en-US" dirty="0" err="1"/>
              <a:t>gia</a:t>
            </a:r>
            <a:r>
              <a:rPr lang="en-US" dirty="0"/>
              <a:t>́ </a:t>
            </a:r>
            <a:r>
              <a:rPr lang="en-US" dirty="0" err="1"/>
              <a:t>mô</a:t>
            </a:r>
            <a:r>
              <a:rPr lang="en-US" dirty="0"/>
              <a:t> </a:t>
            </a:r>
            <a:r>
              <a:rPr lang="en-US" dirty="0" err="1"/>
              <a:t>hình</a:t>
            </a:r>
            <a:r>
              <a:rPr lang="en-US" dirty="0"/>
              <a:t> </a:t>
            </a:r>
            <a:r>
              <a:rPr lang="en-US" dirty="0" err="1"/>
              <a:t>một</a:t>
            </a:r>
            <a:r>
              <a:rPr lang="en-US" dirty="0"/>
              <a:t> </a:t>
            </a:r>
            <a:r>
              <a:rPr lang="en-US" dirty="0" err="1"/>
              <a:t>cách</a:t>
            </a:r>
            <a:r>
              <a:rPr lang="en-US" dirty="0"/>
              <a:t> </a:t>
            </a:r>
            <a:r>
              <a:rPr lang="en-US" dirty="0" err="1"/>
              <a:t>khách</a:t>
            </a:r>
            <a:r>
              <a:rPr lang="en-US" dirty="0"/>
              <a:t> </a:t>
            </a:r>
            <a:r>
              <a:rPr lang="en-US" dirty="0" err="1"/>
              <a:t>quan</a:t>
            </a:r>
            <a:r>
              <a:rPr lang="en-US" dirty="0"/>
              <a:t> </a:t>
            </a:r>
            <a:r>
              <a:rPr lang="en-US" dirty="0" err="1"/>
              <a:t>thi</a:t>
            </a:r>
            <a:r>
              <a:rPr lang="en-US" dirty="0"/>
              <a:t>̀  </a:t>
            </a:r>
            <a:r>
              <a:rPr lang="en-US" dirty="0" err="1"/>
              <a:t>nhóm</a:t>
            </a:r>
            <a:r>
              <a:rPr lang="en-US" dirty="0"/>
              <a:t> </a:t>
            </a:r>
            <a:r>
              <a:rPr lang="en-US" dirty="0" err="1"/>
              <a:t>chúng</a:t>
            </a:r>
            <a:r>
              <a:rPr lang="en-US" dirty="0"/>
              <a:t> </a:t>
            </a:r>
            <a:r>
              <a:rPr lang="en-US" dirty="0" err="1"/>
              <a:t>em</a:t>
            </a:r>
            <a:r>
              <a:rPr lang="en-US" dirty="0"/>
              <a:t> </a:t>
            </a:r>
            <a:r>
              <a:rPr lang="en-US" dirty="0" err="1"/>
              <a:t>sư</a:t>
            </a:r>
            <a:r>
              <a:rPr lang="en-US" dirty="0"/>
              <a:t>̉ </a:t>
            </a:r>
            <a:r>
              <a:rPr lang="en-US" dirty="0" err="1"/>
              <a:t>dụng</a:t>
            </a:r>
            <a:r>
              <a:rPr lang="en-US" dirty="0"/>
              <a:t> </a:t>
            </a:r>
            <a:r>
              <a:rPr lang="en-US" dirty="0" err="1"/>
              <a:t>đô</a:t>
            </a:r>
            <a:r>
              <a:rPr lang="en-US" dirty="0"/>
              <a:t>̣ </a:t>
            </a:r>
            <a:r>
              <a:rPr lang="en-US" dirty="0" err="1"/>
              <a:t>đo</a:t>
            </a:r>
            <a:r>
              <a:rPr lang="en-US" dirty="0"/>
              <a:t> </a:t>
            </a:r>
            <a:r>
              <a:rPr lang="en-US" dirty="0" err="1"/>
              <a:t>mAP</a:t>
            </a:r>
            <a:r>
              <a:rPr lang="en-US" dirty="0"/>
              <a:t> </a:t>
            </a:r>
            <a:r>
              <a:rPr lang="en-US" dirty="0" err="1"/>
              <a:t>đê</a:t>
            </a:r>
            <a:r>
              <a:rPr lang="en-US" dirty="0"/>
              <a:t>̉ có </a:t>
            </a:r>
            <a:r>
              <a:rPr lang="en-US" dirty="0" err="1"/>
              <a:t>thê</a:t>
            </a:r>
            <a:r>
              <a:rPr lang="en-US" dirty="0"/>
              <a:t>̉ so </a:t>
            </a:r>
            <a:r>
              <a:rPr lang="en-US" dirty="0" err="1"/>
              <a:t>sánh</a:t>
            </a:r>
            <a:r>
              <a:rPr lang="en-US" dirty="0"/>
              <a:t> </a:t>
            </a:r>
            <a:r>
              <a:rPr lang="en-US" dirty="0" err="1"/>
              <a:t>với</a:t>
            </a:r>
            <a:r>
              <a:rPr lang="en-US" dirty="0"/>
              <a:t> </a:t>
            </a:r>
            <a:r>
              <a:rPr lang="en-US" dirty="0" err="1"/>
              <a:t>các</a:t>
            </a:r>
            <a:r>
              <a:rPr lang="en-US" dirty="0"/>
              <a:t> </a:t>
            </a:r>
            <a:r>
              <a:rPr lang="en-US" dirty="0" err="1"/>
              <a:t>phương</a:t>
            </a:r>
            <a:r>
              <a:rPr lang="en-US" dirty="0"/>
              <a:t> </a:t>
            </a:r>
            <a:r>
              <a:rPr lang="en-US" dirty="0" err="1"/>
              <a:t>pháp</a:t>
            </a:r>
            <a:r>
              <a:rPr lang="en-US" dirty="0"/>
              <a:t> </a:t>
            </a:r>
            <a:r>
              <a:rPr lang="en-US" dirty="0" err="1"/>
              <a:t>đa</a:t>
            </a:r>
            <a:r>
              <a:rPr lang="en-US" dirty="0"/>
              <a:t>̃ </a:t>
            </a:r>
            <a:r>
              <a:rPr lang="en-US" dirty="0" err="1"/>
              <a:t>được</a:t>
            </a:r>
            <a:r>
              <a:rPr lang="en-US" dirty="0"/>
              <a:t> </a:t>
            </a:r>
            <a:r>
              <a:rPr lang="en-US" dirty="0" err="1"/>
              <a:t>thực</a:t>
            </a:r>
            <a:r>
              <a:rPr lang="en-US" dirty="0"/>
              <a:t> </a:t>
            </a:r>
            <a:r>
              <a:rPr lang="en-US" dirty="0" err="1"/>
              <a:t>hiện</a:t>
            </a:r>
            <a:r>
              <a:rPr lang="en-US" dirty="0"/>
              <a:t> </a:t>
            </a:r>
            <a:r>
              <a:rPr lang="en-US" dirty="0" err="1"/>
              <a:t>trên</a:t>
            </a:r>
            <a:r>
              <a:rPr lang="en-US" dirty="0"/>
              <a:t> baseline </a:t>
            </a:r>
            <a:r>
              <a:rPr lang="en-US" dirty="0" err="1"/>
              <a:t>của</a:t>
            </a:r>
            <a:r>
              <a:rPr lang="en-US" dirty="0"/>
              <a:t> UIT-DODV </a:t>
            </a:r>
            <a:r>
              <a:rPr lang="en-US" dirty="0" err="1"/>
              <a:t>trước</a:t>
            </a:r>
            <a:r>
              <a:rPr lang="en-US" dirty="0"/>
              <a:t> </a:t>
            </a:r>
            <a:r>
              <a:rPr lang="en-US" dirty="0" err="1"/>
              <a:t>đo</a:t>
            </a:r>
            <a:r>
              <a:rPr lang="en-US" dirty="0"/>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So </a:t>
            </a:r>
            <a:r>
              <a:rPr lang="en-US" dirty="0" err="1"/>
              <a:t>sánh</a:t>
            </a:r>
            <a:r>
              <a:rPr lang="en-US" dirty="0"/>
              <a:t> </a:t>
            </a:r>
            <a:r>
              <a:rPr lang="en-US" dirty="0" err="1"/>
              <a:t>kết</a:t>
            </a:r>
            <a:r>
              <a:rPr lang="en-US" dirty="0"/>
              <a:t> quả </a:t>
            </a:r>
            <a:r>
              <a:rPr lang="en-US" dirty="0" err="1"/>
              <a:t>trên</a:t>
            </a:r>
            <a:r>
              <a:rPr lang="en-US" dirty="0"/>
              <a:t> baseline UIT-DODV</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168836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65a5c374d8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65a5c374d8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Trường</a:t>
            </a:r>
            <a:endParaRPr lang="en-US" dirty="0"/>
          </a:p>
          <a:p>
            <a:pPr marL="0" lvl="0" indent="0" algn="l" rtl="0">
              <a:spcBef>
                <a:spcPts val="0"/>
              </a:spcBef>
              <a:spcAft>
                <a:spcPts val="0"/>
              </a:spcAft>
              <a:buNone/>
            </a:pPr>
            <a:r>
              <a:rPr lang="en-US" dirty="0" err="1"/>
              <a:t>Biến</a:t>
            </a:r>
            <a:r>
              <a:rPr lang="en-US" dirty="0"/>
              <a:t> </a:t>
            </a:r>
            <a:r>
              <a:rPr lang="en-US" dirty="0" err="1"/>
              <a:t>thê</a:t>
            </a:r>
            <a:r>
              <a:rPr lang="en-US" dirty="0"/>
              <a:t>̉ </a:t>
            </a:r>
            <a:r>
              <a:rPr lang="en-US" dirty="0" err="1"/>
              <a:t>của</a:t>
            </a:r>
            <a:r>
              <a:rPr lang="en-US" dirty="0"/>
              <a:t> </a:t>
            </a:r>
            <a:r>
              <a:rPr lang="en-US" dirty="0" err="1"/>
              <a:t>đô</a:t>
            </a:r>
            <a:r>
              <a:rPr lang="en-US" dirty="0"/>
              <a:t>̣ </a:t>
            </a:r>
            <a:r>
              <a:rPr lang="en-US" dirty="0" err="1"/>
              <a:t>đo</a:t>
            </a:r>
            <a:r>
              <a:rPr lang="en-US" dirty="0"/>
              <a:t> AP</a:t>
            </a:r>
          </a:p>
          <a:p>
            <a:pPr marL="0" lvl="0" indent="0" algn="l" rtl="0">
              <a:spcBef>
                <a:spcPts val="0"/>
              </a:spcBef>
              <a:spcAft>
                <a:spcPts val="0"/>
              </a:spcAft>
              <a:buNone/>
            </a:pPr>
            <a:endParaRPr lang="en-US" dirty="0"/>
          </a:p>
          <a:p>
            <a:pPr marL="0" lvl="0" indent="0" algn="l" rtl="0">
              <a:spcBef>
                <a:spcPts val="0"/>
              </a:spcBef>
              <a:spcAft>
                <a:spcPts val="0"/>
              </a:spcAft>
              <a:buNone/>
            </a:pPr>
            <a:r>
              <a:rPr lang="en-US" b="0" i="0" dirty="0">
                <a:solidFill>
                  <a:srgbClr val="292929"/>
                </a:solidFill>
                <a:effectLst/>
                <a:latin typeface="source-serif-pro"/>
              </a:rPr>
              <a:t>For the primary AP, 0.5:0.05:0.95 means starting from </a:t>
            </a:r>
            <a:r>
              <a:rPr lang="en-US" b="0" i="0" dirty="0" err="1">
                <a:solidFill>
                  <a:srgbClr val="292929"/>
                </a:solidFill>
                <a:effectLst/>
                <a:latin typeface="source-serif-pro"/>
              </a:rPr>
              <a:t>IoU</a:t>
            </a:r>
            <a:r>
              <a:rPr lang="en-US" b="0" i="0" dirty="0">
                <a:solidFill>
                  <a:srgbClr val="292929"/>
                </a:solidFill>
                <a:effectLst/>
                <a:latin typeface="source-serif-pro"/>
              </a:rPr>
              <a:t> = 0.5, with steps of 0.05, we increase to an </a:t>
            </a:r>
            <a:r>
              <a:rPr lang="en-US" b="0" i="0" dirty="0" err="1">
                <a:solidFill>
                  <a:srgbClr val="292929"/>
                </a:solidFill>
                <a:effectLst/>
                <a:latin typeface="source-serif-pro"/>
              </a:rPr>
              <a:t>IoU</a:t>
            </a:r>
            <a:r>
              <a:rPr lang="en-US" b="0" i="0" dirty="0">
                <a:solidFill>
                  <a:srgbClr val="292929"/>
                </a:solidFill>
                <a:effectLst/>
                <a:latin typeface="source-serif-pro"/>
              </a:rPr>
              <a:t> = 0.95</a:t>
            </a:r>
            <a:endParaRPr dirty="0"/>
          </a:p>
        </p:txBody>
      </p:sp>
    </p:spTree>
    <p:extLst>
      <p:ext uri="{BB962C8B-B14F-4D97-AF65-F5344CB8AC3E}">
        <p14:creationId xmlns:p14="http://schemas.microsoft.com/office/powerpoint/2010/main" val="40108331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7d9b20d52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7d9b20d52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t>We make an efficiency comparison between three methods, Double Head R-CNN, Libra R-CNN and Guided Anchoring.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a:t>Guided Anchoring proves to be the best performance in our results.</a:t>
            </a:r>
          </a:p>
          <a:p>
            <a:r>
              <a:rPr lang="en-US"/>
              <a:t>It improves Caption detection dramatically, Guided Anchoring reach 73.3%, This is a large distance as it got 5.1% higher than the second highest result.</a:t>
            </a:r>
          </a:p>
          <a:p>
            <a:r>
              <a:rPr lang="en-US"/>
              <a:t>In addition, GA reach 73.6% in terms of mAP, 1.7% higher than Libra R-CNN and 2.6% higher than DoubleHead R-CNN.</a:t>
            </a: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65a5c374d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65a5c374d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lang="en-US"/>
          </a:p>
          <a:p>
            <a:pPr marL="158750" indent="0">
              <a:buNone/>
            </a:pPr>
            <a:endParaRPr lang="en-US"/>
          </a:p>
        </p:txBody>
      </p:sp>
    </p:spTree>
    <p:extLst>
      <p:ext uri="{BB962C8B-B14F-4D97-AF65-F5344CB8AC3E}">
        <p14:creationId xmlns:p14="http://schemas.microsoft.com/office/powerpoint/2010/main" val="2178608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65a5c374d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65a5c374d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lang="en-US"/>
          </a:p>
          <a:p>
            <a:r>
              <a:rPr lang="en-US"/>
              <a:t>All of them were doing pretty well but there were overlaps as you can observe from the visualization of Double Head R-CNN and Libra R-CNN.</a:t>
            </a:r>
          </a:p>
          <a:p>
            <a:r>
              <a:rPr lang="en-US"/>
              <a:t>Moreover, there is misunderstanding between background and formula in visualization of Libra R-CNN.</a:t>
            </a:r>
          </a:p>
          <a:p>
            <a:r>
              <a:rPr lang="en-US"/>
              <a:t>So, what about Guided Anchoring? </a:t>
            </a:r>
          </a:p>
          <a:p>
            <a:r>
              <a:rPr lang="en-US"/>
              <a:t>Although its predictions is not too excellent but</a:t>
            </a:r>
          </a:p>
          <a:p>
            <a:r>
              <a:rPr lang="en-US"/>
              <a:t>No overlaps and no wrong predictions. Perfect</a:t>
            </a:r>
          </a:p>
          <a:p>
            <a:pPr marL="158750" indent="0">
              <a:buNone/>
            </a:pPr>
            <a:endParaRPr lang="en-US"/>
          </a:p>
        </p:txBody>
      </p:sp>
    </p:spTree>
    <p:extLst>
      <p:ext uri="{BB962C8B-B14F-4D97-AF65-F5344CB8AC3E}">
        <p14:creationId xmlns:p14="http://schemas.microsoft.com/office/powerpoint/2010/main" val="23958328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65a5c374d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65a5c374d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lang="en-US" dirty="0"/>
          </a:p>
          <a:p>
            <a:pPr marL="158750" indent="0">
              <a:buNone/>
            </a:pPr>
            <a:r>
              <a:rPr lang="vi-VN" dirty="0"/>
              <a:t>Trường</a:t>
            </a:r>
            <a:endParaRPr lang="en-US" dirty="0"/>
          </a:p>
          <a:p>
            <a:pPr marL="158750" indent="0">
              <a:buNone/>
            </a:pPr>
            <a:r>
              <a:rPr lang="en-US" sz="1800" dirty="0">
                <a:effectLst/>
                <a:latin typeface="Times New Roman" panose="02020603050405020304" pitchFamily="18" charset="0"/>
                <a:ea typeface="Calibri" panose="020F0502020204030204" pitchFamily="34" charset="0"/>
              </a:rPr>
              <a:t>Ban </a:t>
            </a:r>
            <a:r>
              <a:rPr lang="en-US" sz="1800" dirty="0" err="1">
                <a:effectLst/>
                <a:latin typeface="Times New Roman" panose="02020603050405020304" pitchFamily="18" charset="0"/>
                <a:ea typeface="Calibri" panose="020F0502020204030204" pitchFamily="34" charset="0"/>
              </a:rPr>
              <a:t>đầu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phân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vân</a:t>
            </a:r>
            <a:r>
              <a:rPr lang="en-US" sz="1800" dirty="0">
                <a:effectLst/>
                <a:latin typeface="Times New Roman" panose="02020603050405020304" pitchFamily="18" charset="0"/>
                <a:ea typeface="Calibri" panose="020F0502020204030204" pitchFamily="34" charset="0"/>
              </a:rPr>
              <a:t> cascade </a:t>
            </a:r>
            <a:r>
              <a:rPr lang="en-US" sz="1800" dirty="0" err="1">
                <a:effectLst/>
                <a:latin typeface="Times New Roman" panose="02020603050405020304" pitchFamily="18" charset="0"/>
                <a:ea typeface="Calibri" panose="020F0502020204030204" pitchFamily="34" charset="0"/>
              </a:rPr>
              <a:t>rcnn</a:t>
            </a:r>
            <a:r>
              <a:rPr lang="en-US" sz="1800" dirty="0">
                <a:effectLst/>
                <a:latin typeface="Times New Roman" panose="02020603050405020304" pitchFamily="18" charset="0"/>
                <a:ea typeface="Calibri" panose="020F0502020204030204" pitchFamily="34" charset="0"/>
              </a:rPr>
              <a:t> có </a:t>
            </a:r>
            <a:r>
              <a:rPr lang="en-US" sz="1800" dirty="0" err="1">
                <a:effectLst/>
                <a:latin typeface="Times New Roman" panose="02020603050405020304" pitchFamily="18" charset="0"/>
                <a:ea typeface="Calibri" panose="020F0502020204030204" pitchFamily="34" charset="0"/>
              </a:rPr>
              <a:t>tốt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hơn</a:t>
            </a:r>
            <a:r>
              <a:rPr lang="en-US" sz="1800" dirty="0">
                <a:effectLst/>
                <a:latin typeface="Times New Roman" panose="02020603050405020304" pitchFamily="18" charset="0"/>
                <a:ea typeface="Calibri" panose="020F0502020204030204" pitchFamily="34" charset="0"/>
              </a:rPr>
              <a:t> faster </a:t>
            </a:r>
            <a:r>
              <a:rPr lang="en-US" sz="1800" dirty="0" err="1">
                <a:effectLst/>
                <a:latin typeface="Times New Roman" panose="02020603050405020304" pitchFamily="18" charset="0"/>
                <a:ea typeface="Calibri" panose="020F0502020204030204" pitchFamily="34" charset="0"/>
              </a:rPr>
              <a:t>rcnn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a:t>
            </a:r>
            <a:r>
              <a:rPr lang="en-US" sz="1800" dirty="0">
                <a:effectLst/>
                <a:latin typeface="Times New Roman" panose="02020603050405020304" pitchFamily="18" charset="0"/>
                <a:ea typeface="Calibri" panose="020F0502020204030204" pitchFamily="34" charset="0"/>
              </a:rPr>
              <a:t>?</a:t>
            </a:r>
          </a:p>
          <a:p>
            <a:pPr marL="158750" indent="0">
              <a:buNone/>
            </a:pPr>
            <a:r>
              <a:rPr lang="en-US" sz="1800" dirty="0" err="1">
                <a:effectLst/>
                <a:latin typeface="Times New Roman" panose="02020603050405020304" pitchFamily="18" charset="0"/>
                <a:ea typeface="Calibri" panose="020F0502020204030204" pitchFamily="34" charset="0"/>
              </a:rPr>
              <a:t>Vê</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Tổng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quan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kết</a:t>
            </a:r>
            <a:r>
              <a:rPr lang="en-US" sz="1800" dirty="0">
                <a:effectLst/>
                <a:latin typeface="Times New Roman" panose="02020603050405020304" pitchFamily="18" charset="0"/>
                <a:ea typeface="Calibri" panose="020F0502020204030204" pitchFamily="34" charset="0"/>
              </a:rPr>
              <a:t> quả </a:t>
            </a:r>
            <a:r>
              <a:rPr lang="en-US" sz="1800" dirty="0" err="1">
                <a:effectLst/>
                <a:latin typeface="Times New Roman" panose="02020603050405020304" pitchFamily="18" charset="0"/>
                <a:ea typeface="Calibri" panose="020F0502020204030204" pitchFamily="34" charset="0"/>
              </a:rPr>
              <a:t>thu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đc</a:t>
            </a:r>
            <a:r>
              <a:rPr lang="en-US" sz="1800" dirty="0">
                <a:effectLst/>
                <a:latin typeface="Times New Roman" panose="02020603050405020304" pitchFamily="18" charset="0"/>
                <a:ea typeface="Calibri" panose="020F0502020204030204" pitchFamily="34" charset="0"/>
              </a:rPr>
              <a:t> faster </a:t>
            </a:r>
            <a:r>
              <a:rPr lang="en-US" sz="1800" dirty="0" err="1">
                <a:effectLst/>
                <a:latin typeface="Times New Roman" panose="02020603050405020304" pitchFamily="18" charset="0"/>
                <a:ea typeface="Calibri" panose="020F0502020204030204" pitchFamily="34" charset="0"/>
              </a:rPr>
              <a:t>rcnn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va</a:t>
            </a:r>
            <a:r>
              <a:rPr lang="en-US" sz="1800" dirty="0">
                <a:effectLst/>
                <a:latin typeface="Times New Roman" panose="02020603050405020304" pitchFamily="18" charset="0"/>
                <a:ea typeface="Calibri" panose="020F0502020204030204" pitchFamily="34" charset="0"/>
              </a:rPr>
              <a:t>̀  cascade </a:t>
            </a:r>
            <a:r>
              <a:rPr lang="en-US" sz="1800" dirty="0" err="1">
                <a:effectLst/>
                <a:latin typeface="Times New Roman" panose="02020603050405020304" pitchFamily="18" charset="0"/>
                <a:ea typeface="Calibri" panose="020F0502020204030204" pitchFamily="34" charset="0"/>
              </a:rPr>
              <a:t>đê</a:t>
            </a:r>
            <a:r>
              <a:rPr lang="en-US" sz="1800" dirty="0">
                <a:effectLst/>
                <a:latin typeface="Times New Roman" panose="02020603050405020304" pitchFamily="18" charset="0"/>
                <a:ea typeface="Calibri" panose="020F0502020204030204" pitchFamily="34" charset="0"/>
              </a:rPr>
              <a:t>̀ u </a:t>
            </a:r>
            <a:r>
              <a:rPr lang="en-US" sz="1800" dirty="0" err="1">
                <a:effectLst/>
                <a:latin typeface="Times New Roman" panose="02020603050405020304" pitchFamily="18" charset="0"/>
                <a:ea typeface="Calibri" panose="020F0502020204030204" pitchFamily="34" charset="0"/>
              </a:rPr>
              <a:t>tốt</a:t>
            </a:r>
            <a:endParaRPr lang="en-US" dirty="0"/>
          </a:p>
        </p:txBody>
      </p:sp>
    </p:spTree>
    <p:extLst>
      <p:ext uri="{BB962C8B-B14F-4D97-AF65-F5344CB8AC3E}">
        <p14:creationId xmlns:p14="http://schemas.microsoft.com/office/powerpoint/2010/main" val="37922770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65a5c374d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65a5c374d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vi-VN" dirty="0"/>
              <a:t>Trường</a:t>
            </a:r>
            <a:endParaRPr lang="en-US" dirty="0"/>
          </a:p>
          <a:p>
            <a:r>
              <a:rPr lang="en-US" dirty="0"/>
              <a:t>there are still overlaps in Faster R-CNN while Cascade R-CNN is doing its task perfectly.</a:t>
            </a:r>
          </a:p>
          <a:p>
            <a:r>
              <a:rPr lang="en-US" dirty="0"/>
              <a:t>This may be because of the principle of Cascade R-CNN, it increases </a:t>
            </a:r>
            <a:r>
              <a:rPr lang="en-US" dirty="0" err="1"/>
              <a:t>IoU</a:t>
            </a:r>
            <a:r>
              <a:rPr lang="en-US" dirty="0"/>
              <a:t> threshold on each stage so that we can filter out most confusing bounding boxes.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vi-VN" sz="1100" dirty="0">
                <a:effectLst/>
                <a:latin typeface="Times New Roman" panose="02020603050405020304" pitchFamily="18" charset="0"/>
                <a:ea typeface="Calibri" panose="020F0502020204030204" pitchFamily="34" charset="0"/>
              </a:rPr>
              <a:t>Faster R-CNN phát hiện được hiểu quả của mình khi kết quả nhận được là những dự đoán rất chính xác các đối tượng. Tuy nhiên, tình trạng overlap xuất hiện khi hai bảng được đặt gần nhau, tương tự với đối tượng “Công thức”</a:t>
            </a:r>
            <a:r>
              <a:rPr lang="en-US" sz="1100" dirty="0">
                <a:effectLst/>
                <a:latin typeface="Times New Roman" panose="02020603050405020304" pitchFamily="18" charset="0"/>
                <a:ea typeface="Calibri" panose="020F0502020204030204" pitchFamily="34" charset="0"/>
              </a:rPr>
              <a:t> </a:t>
            </a:r>
            <a:r>
              <a:rPr lang="en-US" sz="1100" dirty="0" err="1">
                <a:effectLst/>
                <a:latin typeface="Times New Roman" panose="02020603050405020304" pitchFamily="18" charset="0"/>
                <a:ea typeface="Calibri" panose="020F0502020204030204" pitchFamily="34" charset="0"/>
              </a:rPr>
              <a:t>cũng</a:t>
            </a:r>
            <a:r>
              <a:rPr lang="en-US" sz="1100" dirty="0">
                <a:effectLst/>
                <a:latin typeface="Times New Roman" panose="02020603050405020304" pitchFamily="18" charset="0"/>
                <a:ea typeface="Calibri" panose="020F0502020204030204" pitchFamily="34" charset="0"/>
              </a:rPr>
              <a:t> </a:t>
            </a:r>
            <a:r>
              <a:rPr lang="en-US" sz="1100" dirty="0" err="1">
                <a:effectLst/>
                <a:latin typeface="Times New Roman" panose="02020603050405020304" pitchFamily="18" charset="0"/>
                <a:ea typeface="Calibri" panose="020F0502020204030204" pitchFamily="34" charset="0"/>
              </a:rPr>
              <a:t>vậy</a:t>
            </a:r>
            <a:r>
              <a:rPr lang="vi-VN" sz="1100" dirty="0">
                <a:effectLst/>
                <a:latin typeface="Times New Roman" panose="02020603050405020304" pitchFamily="18" charset="0"/>
                <a:ea typeface="Calibri" panose="020F0502020204030204" pitchFamily="34" charset="0"/>
              </a:rPr>
              <a:t>.</a:t>
            </a:r>
            <a:r>
              <a:rPr lang="en-US" sz="1100" dirty="0">
                <a:effectLst/>
                <a:latin typeface="Times New Roman" panose="02020603050405020304" pitchFamily="18" charset="0"/>
                <a:ea typeface="Calibri" panose="020F0502020204030204" pitchFamily="34" charset="0"/>
              </a:rPr>
              <a:t> </a:t>
            </a:r>
            <a:r>
              <a:rPr lang="vi-VN" sz="1100" dirty="0">
                <a:effectLst/>
                <a:latin typeface="Times New Roman" panose="02020603050405020304" pitchFamily="18" charset="0"/>
                <a:ea typeface="Calibri" panose="020F0502020204030204" pitchFamily="34" charset="0"/>
              </a:rPr>
              <a:t> </a:t>
            </a:r>
            <a:endParaRPr lang="en-US" sz="1100" dirty="0">
              <a:effectLst/>
              <a:latin typeface="Times New Roman" panose="02020603050405020304" pitchFamily="18" charset="0"/>
              <a:ea typeface="Calibri" panose="020F0502020204030204" pitchFamily="34" charset="0"/>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vi-VN" sz="1800" dirty="0">
                <a:effectLst/>
                <a:latin typeface="Times New Roman" panose="02020603050405020304" pitchFamily="18" charset="0"/>
                <a:ea typeface="Calibri" panose="020F0502020204030204" pitchFamily="34" charset="0"/>
              </a:rPr>
              <a:t>kiến trúc phân tầng của phương pháp Cascade R-CNN đã giải quyết rất hiệu quả vấn đề xảy ra khi tăng ngưỡng IoU</a:t>
            </a:r>
            <a:r>
              <a:rPr lang="en-US" sz="1800" dirty="0">
                <a:effectLst/>
                <a:latin typeface="Times New Roman" panose="02020603050405020304" pitchFamily="18" charset="0"/>
                <a:ea typeface="Calibri" panose="020F0502020204030204" pitchFamily="34" charset="0"/>
              </a:rPr>
              <a:t>. =&gt; </a:t>
            </a:r>
            <a:r>
              <a:rPr lang="en-US" sz="1800" dirty="0" err="1">
                <a:effectLst/>
                <a:latin typeface="Times New Roman" panose="02020603050405020304" pitchFamily="18" charset="0"/>
                <a:ea typeface="Calibri" panose="020F0502020204030204" pitchFamily="34" charset="0"/>
              </a:rPr>
              <a:t>Chọn</a:t>
            </a:r>
            <a:r>
              <a:rPr lang="en-US" sz="1800" dirty="0">
                <a:effectLst/>
                <a:latin typeface="Times New Roman" panose="02020603050405020304" pitchFamily="18" charset="0"/>
                <a:ea typeface="Calibri" panose="020F0502020204030204" pitchFamily="34" charset="0"/>
              </a:rPr>
              <a:t> cascade </a:t>
            </a:r>
            <a:r>
              <a:rPr lang="en-US" sz="1800" dirty="0" err="1">
                <a:effectLst/>
                <a:latin typeface="Times New Roman" panose="02020603050405020304" pitchFamily="18" charset="0"/>
                <a:ea typeface="Calibri" panose="020F0502020204030204" pitchFamily="34" charset="0"/>
              </a:rPr>
              <a:t>rcnn</a:t>
            </a:r>
            <a:endParaRPr lang="en-US" dirty="0"/>
          </a:p>
          <a:p>
            <a:pPr marL="158750" indent="0">
              <a:buNone/>
            </a:pPr>
            <a:endParaRPr lang="en-US" dirty="0"/>
          </a:p>
        </p:txBody>
      </p:sp>
    </p:spTree>
    <p:extLst>
      <p:ext uri="{BB962C8B-B14F-4D97-AF65-F5344CB8AC3E}">
        <p14:creationId xmlns:p14="http://schemas.microsoft.com/office/powerpoint/2010/main" val="29293274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7d9b20d52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7d9b20d52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t>Additionally, we experiment on 4 other methods to evaluate our proposed design.</a:t>
            </a:r>
          </a:p>
          <a:p>
            <a:r>
              <a:rPr lang="en-US"/>
              <a:t>Our model performance incredibly outperform the others as it got the highest mAP in every aspects.</a:t>
            </a:r>
          </a:p>
          <a:p>
            <a:r>
              <a:rPr lang="en-US"/>
              <a:t>The main contribution that we bring here is we significantly improve the lowest mAP class, that is Formula. Our model got 50.5%, 3% higher than the CascadeTabNet + Fused Loss.</a:t>
            </a:r>
          </a:p>
          <a:p>
            <a:r>
              <a:rPr lang="en-US"/>
              <a:t>Furthermore, our model improves ‘Caption’ result by 2.6% compared to the second highest mAP. </a:t>
            </a:r>
          </a:p>
          <a:p>
            <a:r>
              <a:rPr lang="en-US"/>
              <a:t>Besides, our mAP reached 76.6% as the best result during our experiment. Namely,  2.1% higher than the Cascade TabNet.</a:t>
            </a:r>
          </a:p>
          <a:p>
            <a:r>
              <a:rPr lang="en-US"/>
              <a:t>As well, AP50 AP75 results are increased by 1.7% and 1.5% respectively compared to the previous baseline</a:t>
            </a:r>
          </a:p>
          <a:p>
            <a:pPr marL="0" lvl="0" indent="0" algn="l" rtl="0">
              <a:spcBef>
                <a:spcPts val="0"/>
              </a:spcBef>
              <a:spcAft>
                <a:spcPts val="0"/>
              </a:spcAft>
              <a:buNone/>
            </a:pPr>
            <a:endParaRPr/>
          </a:p>
        </p:txBody>
      </p:sp>
    </p:spTree>
    <p:extLst>
      <p:ext uri="{BB962C8B-B14F-4D97-AF65-F5344CB8AC3E}">
        <p14:creationId xmlns:p14="http://schemas.microsoft.com/office/powerpoint/2010/main" val="1967681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65a5c374d8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65a5c374d8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65a5c374d8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65a5c374d8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253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7d9b20d52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7d9b20d52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046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65a5c374d8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65a5c374d8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65a5c374d8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65a5c374d8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a:t>1. As we can observed, the world is becoming more and more modern and convenient. Therefore, digital document is replacing paper document.</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a:t> Due to the popularity of digital documents, it’s necessary to build a good model to extract information in document images.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a:t>2. Page Object Detection is surely desired and more accessible.</a:t>
            </a: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65a5c374d8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65a5c374d8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a:t>1. As we can observed, the world is becoming more and more modern and convenient. Therefore, digital document is replacing paper document.</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a:t> Due to the popularity of digital documents, it’s necessary to build a good model to extract information in document images.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a:t>2. Page Object Detection is surely desired and more accessible.</a:t>
            </a:r>
          </a:p>
          <a:p>
            <a:pPr marL="0" lvl="0" indent="0" algn="l" rtl="0">
              <a:spcBef>
                <a:spcPts val="0"/>
              </a:spcBef>
              <a:spcAft>
                <a:spcPts val="0"/>
              </a:spcAft>
              <a:buNone/>
            </a:pPr>
            <a:endParaRPr/>
          </a:p>
        </p:txBody>
      </p:sp>
    </p:spTree>
    <p:extLst>
      <p:ext uri="{BB962C8B-B14F-4D97-AF65-F5344CB8AC3E}">
        <p14:creationId xmlns:p14="http://schemas.microsoft.com/office/powerpoint/2010/main" val="33246931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65a5c374d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65a5c374d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t>Document object detection can be considered as taking an input document image (like the left figure for example) and then let our model predict bounding boxes that capture the objects in the image such as Figure (blue), caption (red), table (green) and Formula (yellow).</a:t>
            </a: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65a5c374d8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65a5c374d8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Trường</a:t>
            </a:r>
            <a:endParaRPr/>
          </a:p>
        </p:txBody>
      </p:sp>
    </p:spTree>
    <p:extLst>
      <p:ext uri="{BB962C8B-B14F-4D97-AF65-F5344CB8AC3E}">
        <p14:creationId xmlns:p14="http://schemas.microsoft.com/office/powerpoint/2010/main" val="35139360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65a5c374d8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65a5c374d8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dirty="0"/>
              <a:t>Trường</a:t>
            </a:r>
          </a:p>
          <a:p>
            <a:pPr marL="0" lvl="0" indent="0" algn="l" rtl="0">
              <a:spcBef>
                <a:spcPts val="0"/>
              </a:spcBef>
              <a:spcAft>
                <a:spcPts val="0"/>
              </a:spcAft>
              <a:buNone/>
            </a:pPr>
            <a:r>
              <a:rPr lang="en-US" dirty="0" err="1"/>
              <a:t>Trước</a:t>
            </a:r>
            <a:r>
              <a:rPr lang="en-US" dirty="0"/>
              <a:t> </a:t>
            </a:r>
            <a:r>
              <a:rPr lang="en-US" dirty="0" err="1"/>
              <a:t>đây</a:t>
            </a:r>
            <a:r>
              <a:rPr lang="en-US" dirty="0"/>
              <a:t>, </a:t>
            </a:r>
            <a:r>
              <a:rPr lang="en-US" dirty="0" err="1"/>
              <a:t>các</a:t>
            </a:r>
            <a:r>
              <a:rPr lang="en-US" dirty="0"/>
              <a:t> </a:t>
            </a:r>
            <a:r>
              <a:rPr lang="en-US" dirty="0" err="1"/>
              <a:t>bô</a:t>
            </a:r>
            <a:r>
              <a:rPr lang="en-US" dirty="0"/>
              <a:t>̣ </a:t>
            </a:r>
            <a:r>
              <a:rPr lang="en-US" dirty="0" err="1"/>
              <a:t>dư</a:t>
            </a:r>
            <a:r>
              <a:rPr lang="en-US" dirty="0"/>
              <a:t>̃ </a:t>
            </a:r>
            <a:r>
              <a:rPr lang="en-US" dirty="0" err="1"/>
              <a:t>liệu</a:t>
            </a:r>
            <a:r>
              <a:rPr lang="en-US" dirty="0"/>
              <a:t> </a:t>
            </a:r>
            <a:r>
              <a:rPr lang="en-US" dirty="0" err="1"/>
              <a:t>dùng</a:t>
            </a:r>
            <a:r>
              <a:rPr lang="en-US" dirty="0"/>
              <a:t> </a:t>
            </a:r>
            <a:r>
              <a:rPr lang="en-US" dirty="0" err="1"/>
              <a:t>cho</a:t>
            </a:r>
            <a:r>
              <a:rPr lang="en-US" dirty="0"/>
              <a:t> </a:t>
            </a:r>
            <a:r>
              <a:rPr lang="en-US" dirty="0" err="1"/>
              <a:t>bài</a:t>
            </a:r>
            <a:r>
              <a:rPr lang="en-US" dirty="0"/>
              <a:t> </a:t>
            </a:r>
            <a:r>
              <a:rPr lang="en-US" dirty="0" err="1"/>
              <a:t>toán</a:t>
            </a:r>
            <a:r>
              <a:rPr lang="en-US" dirty="0"/>
              <a:t> </a:t>
            </a:r>
            <a:r>
              <a:rPr lang="en-US" dirty="0" err="1"/>
              <a:t>phát</a:t>
            </a:r>
            <a:r>
              <a:rPr lang="en-US" dirty="0"/>
              <a:t> </a:t>
            </a:r>
            <a:r>
              <a:rPr lang="en-US" dirty="0" err="1"/>
              <a:t>hiện</a:t>
            </a:r>
            <a:r>
              <a:rPr lang="en-US" dirty="0"/>
              <a:t> </a:t>
            </a:r>
            <a:r>
              <a:rPr lang="en-US" dirty="0" err="1"/>
              <a:t>đối</a:t>
            </a:r>
            <a:r>
              <a:rPr lang="en-US" dirty="0"/>
              <a:t> </a:t>
            </a:r>
            <a:r>
              <a:rPr lang="en-US" dirty="0" err="1"/>
              <a:t>tượng</a:t>
            </a:r>
            <a:r>
              <a:rPr lang="en-US" dirty="0"/>
              <a:t> </a:t>
            </a:r>
            <a:r>
              <a:rPr lang="en-US" dirty="0" err="1"/>
              <a:t>trên</a:t>
            </a:r>
            <a:r>
              <a:rPr lang="en-US" dirty="0"/>
              <a:t> </a:t>
            </a:r>
            <a:r>
              <a:rPr lang="en-US" dirty="0" err="1"/>
              <a:t>tài</a:t>
            </a:r>
            <a:r>
              <a:rPr lang="en-US" dirty="0"/>
              <a:t> </a:t>
            </a:r>
            <a:r>
              <a:rPr lang="en-US" dirty="0" err="1"/>
              <a:t>liệu</a:t>
            </a:r>
            <a:r>
              <a:rPr lang="en-US" dirty="0"/>
              <a:t> </a:t>
            </a:r>
            <a:r>
              <a:rPr lang="en-US" dirty="0" err="1"/>
              <a:t>dạng</a:t>
            </a:r>
            <a:r>
              <a:rPr lang="en-US" dirty="0"/>
              <a:t> </a:t>
            </a:r>
            <a:r>
              <a:rPr lang="en-US" dirty="0" err="1"/>
              <a:t>ảnh</a:t>
            </a:r>
            <a:r>
              <a:rPr lang="en-US" dirty="0"/>
              <a:t> </a:t>
            </a:r>
            <a:r>
              <a:rPr lang="en-US" dirty="0" err="1"/>
              <a:t>thường</a:t>
            </a:r>
            <a:r>
              <a:rPr lang="en-US" dirty="0"/>
              <a:t> </a:t>
            </a:r>
            <a:r>
              <a:rPr lang="en-US" dirty="0" err="1"/>
              <a:t>sư</a:t>
            </a:r>
            <a:r>
              <a:rPr lang="en-US" dirty="0"/>
              <a:t>̉ </a:t>
            </a:r>
            <a:r>
              <a:rPr lang="en-US" dirty="0" err="1"/>
              <a:t>dụng</a:t>
            </a:r>
            <a:r>
              <a:rPr lang="en-US" dirty="0"/>
              <a:t> </a:t>
            </a:r>
            <a:r>
              <a:rPr lang="en-US" dirty="0" err="1"/>
              <a:t>các</a:t>
            </a:r>
            <a:r>
              <a:rPr lang="en-US" dirty="0"/>
              <a:t> </a:t>
            </a:r>
            <a:r>
              <a:rPr lang="en-US" dirty="0" err="1"/>
              <a:t>ngôn</a:t>
            </a:r>
            <a:r>
              <a:rPr lang="en-US" dirty="0"/>
              <a:t> </a:t>
            </a:r>
            <a:r>
              <a:rPr lang="en-US" dirty="0" err="1"/>
              <a:t>ngư</a:t>
            </a:r>
            <a:r>
              <a:rPr lang="en-US" dirty="0"/>
              <a:t>̃ </a:t>
            </a:r>
            <a:r>
              <a:rPr lang="en-US" dirty="0" err="1"/>
              <a:t>phô</a:t>
            </a:r>
            <a:r>
              <a:rPr lang="en-US" dirty="0"/>
              <a:t>̉  </a:t>
            </a:r>
            <a:r>
              <a:rPr lang="en-US" dirty="0" err="1"/>
              <a:t>biến</a:t>
            </a:r>
            <a:r>
              <a:rPr lang="en-US" dirty="0"/>
              <a:t> </a:t>
            </a:r>
            <a:r>
              <a:rPr lang="en-US" dirty="0" err="1"/>
              <a:t>trên</a:t>
            </a:r>
            <a:r>
              <a:rPr lang="en-US" dirty="0"/>
              <a:t> TG </a:t>
            </a:r>
            <a:r>
              <a:rPr lang="en-US" dirty="0" err="1"/>
              <a:t>như</a:t>
            </a:r>
            <a:r>
              <a:rPr lang="en-US" dirty="0"/>
              <a:t> </a:t>
            </a:r>
            <a:r>
              <a:rPr lang="en-US" dirty="0" err="1"/>
              <a:t>tiếng</a:t>
            </a:r>
            <a:r>
              <a:rPr lang="en-US" dirty="0"/>
              <a:t> </a:t>
            </a:r>
            <a:r>
              <a:rPr lang="en-US" dirty="0" err="1"/>
              <a:t>anh</a:t>
            </a:r>
            <a:r>
              <a:rPr lang="en-US" dirty="0"/>
              <a:t> or </a:t>
            </a:r>
            <a:r>
              <a:rPr lang="en-US" dirty="0" err="1"/>
              <a:t>tiếng</a:t>
            </a:r>
            <a:r>
              <a:rPr lang="en-US" dirty="0"/>
              <a:t> </a:t>
            </a:r>
            <a:r>
              <a:rPr lang="en-US" dirty="0" err="1"/>
              <a:t>Trung</a:t>
            </a:r>
            <a:endParaRPr lang="en-US" dirty="0"/>
          </a:p>
          <a:p>
            <a:pPr marL="0" lvl="0" indent="0" algn="l" rtl="0">
              <a:spcBef>
                <a:spcPts val="0"/>
              </a:spcBef>
              <a:spcAft>
                <a:spcPts val="0"/>
              </a:spcAft>
              <a:buNone/>
            </a:pPr>
            <a:r>
              <a:rPr lang="en-US" dirty="0" err="1"/>
              <a:t>Điểm</a:t>
            </a:r>
            <a:r>
              <a:rPr lang="en-US" dirty="0"/>
              <a:t> </a:t>
            </a:r>
            <a:r>
              <a:rPr lang="en-US" dirty="0" err="1"/>
              <a:t>đặc</a:t>
            </a:r>
            <a:r>
              <a:rPr lang="en-US" dirty="0"/>
              <a:t> </a:t>
            </a:r>
            <a:r>
              <a:rPr lang="en-US" dirty="0" err="1"/>
              <a:t>biệt</a:t>
            </a:r>
            <a:r>
              <a:rPr lang="en-US" dirty="0"/>
              <a:t> mà </a:t>
            </a:r>
            <a:r>
              <a:rPr lang="en-US" dirty="0" err="1"/>
              <a:t>bô</a:t>
            </a:r>
            <a:r>
              <a:rPr lang="en-US" dirty="0"/>
              <a:t>̣ </a:t>
            </a:r>
            <a:r>
              <a:rPr lang="en-US" dirty="0" err="1"/>
              <a:t>dư</a:t>
            </a:r>
            <a:r>
              <a:rPr lang="en-US" dirty="0"/>
              <a:t>̃ </a:t>
            </a:r>
            <a:r>
              <a:rPr lang="en-US" dirty="0" err="1"/>
              <a:t>liệu</a:t>
            </a:r>
            <a:r>
              <a:rPr lang="en-US" dirty="0"/>
              <a:t> UIT-DODV </a:t>
            </a:r>
            <a:r>
              <a:rPr lang="en-US" dirty="0" err="1"/>
              <a:t>mang</a:t>
            </a:r>
            <a:r>
              <a:rPr lang="en-US" dirty="0"/>
              <a:t> </a:t>
            </a:r>
            <a:r>
              <a:rPr lang="en-US" dirty="0" err="1"/>
              <a:t>lại</a:t>
            </a:r>
            <a:r>
              <a:rPr lang="en-US" dirty="0"/>
              <a:t> là </a:t>
            </a:r>
            <a:r>
              <a:rPr lang="en-US" dirty="0" err="1"/>
              <a:t>các</a:t>
            </a:r>
            <a:r>
              <a:rPr lang="en-US" dirty="0"/>
              <a:t> </a:t>
            </a:r>
            <a:r>
              <a:rPr lang="en-US" dirty="0" err="1"/>
              <a:t>nội</a:t>
            </a:r>
            <a:r>
              <a:rPr lang="en-US" dirty="0"/>
              <a:t> dung </a:t>
            </a:r>
            <a:r>
              <a:rPr lang="en-US" dirty="0" err="1"/>
              <a:t>được</a:t>
            </a:r>
            <a:r>
              <a:rPr lang="en-US" dirty="0"/>
              <a:t> </a:t>
            </a:r>
            <a:r>
              <a:rPr lang="en-US" dirty="0" err="1"/>
              <a:t>thê</a:t>
            </a:r>
            <a:r>
              <a:rPr lang="en-US" dirty="0"/>
              <a:t>̉ </a:t>
            </a:r>
            <a:r>
              <a:rPr lang="en-US" dirty="0" err="1"/>
              <a:t>hiện</a:t>
            </a:r>
            <a:r>
              <a:rPr lang="en-US" dirty="0"/>
              <a:t> </a:t>
            </a:r>
            <a:r>
              <a:rPr lang="en-US" dirty="0" err="1"/>
              <a:t>dưới</a:t>
            </a:r>
            <a:r>
              <a:rPr lang="en-US" dirty="0"/>
              <a:t> </a:t>
            </a:r>
            <a:r>
              <a:rPr lang="en-US" dirty="0" err="1"/>
              <a:t>dạng</a:t>
            </a:r>
            <a:r>
              <a:rPr lang="en-US" dirty="0"/>
              <a:t> </a:t>
            </a:r>
            <a:r>
              <a:rPr lang="en-US" dirty="0" err="1"/>
              <a:t>văn</a:t>
            </a:r>
            <a:r>
              <a:rPr lang="en-US" dirty="0"/>
              <a:t> </a:t>
            </a:r>
            <a:r>
              <a:rPr lang="en-US" dirty="0" err="1"/>
              <a:t>bản</a:t>
            </a:r>
            <a:r>
              <a:rPr lang="en-US" dirty="0"/>
              <a:t> </a:t>
            </a:r>
            <a:r>
              <a:rPr lang="en-US" dirty="0" err="1"/>
              <a:t>tiếng</a:t>
            </a:r>
            <a:r>
              <a:rPr lang="en-US" dirty="0"/>
              <a:t> </a:t>
            </a:r>
            <a:r>
              <a:rPr lang="en-US" dirty="0" err="1"/>
              <a:t>việt</a:t>
            </a:r>
            <a:r>
              <a:rPr lang="en-US" dirty="0"/>
              <a:t>.</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11"/>
        <p:cNvGrpSpPr/>
        <p:nvPr/>
      </p:nvGrpSpPr>
      <p:grpSpPr>
        <a:xfrm>
          <a:off x="0" y="0"/>
          <a:ext cx="0" cy="0"/>
          <a:chOff x="0" y="0"/>
          <a:chExt cx="0" cy="0"/>
        </a:xfrm>
      </p:grpSpPr>
      <p:sp>
        <p:nvSpPr>
          <p:cNvPr id="12" name="Google Shape;12;p2"/>
          <p:cNvSpPr/>
          <p:nvPr/>
        </p:nvSpPr>
        <p:spPr>
          <a:xfrm rot="-400932">
            <a:off x="2038246" y="2294968"/>
            <a:ext cx="399615" cy="3984580"/>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 name="Google Shape;13;p2"/>
          <p:cNvSpPr/>
          <p:nvPr/>
        </p:nvSpPr>
        <p:spPr>
          <a:xfrm>
            <a:off x="4447585" y="322517"/>
            <a:ext cx="4777800" cy="6201000"/>
          </a:xfrm>
          <a:prstGeom prst="rect">
            <a:avLst/>
          </a:prstGeom>
          <a:solidFill>
            <a:srgbClr val="F2F2F2"/>
          </a:solidFill>
          <a:ln>
            <a:noFill/>
          </a:ln>
          <a:effectLst>
            <a:outerShdw dist="177800" dir="2700000" algn="tl" rotWithShape="0">
              <a:srgbClr val="B2B2B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 name="Google Shape;14;p2"/>
          <p:cNvGrpSpPr/>
          <p:nvPr/>
        </p:nvGrpSpPr>
        <p:grpSpPr>
          <a:xfrm>
            <a:off x="4071648" y="319490"/>
            <a:ext cx="4513337" cy="6219000"/>
            <a:chOff x="2198898" y="348540"/>
            <a:chExt cx="4513337" cy="6219000"/>
          </a:xfrm>
        </p:grpSpPr>
        <p:sp>
          <p:nvSpPr>
            <p:cNvPr id="15" name="Google Shape;15;p2"/>
            <p:cNvSpPr/>
            <p:nvPr/>
          </p:nvSpPr>
          <p:spPr>
            <a:xfrm>
              <a:off x="6470135" y="348540"/>
              <a:ext cx="242100" cy="6219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 name="Google Shape;16;p2"/>
            <p:cNvSpPr/>
            <p:nvPr/>
          </p:nvSpPr>
          <p:spPr>
            <a:xfrm>
              <a:off x="2198898" y="1069159"/>
              <a:ext cx="762900" cy="2181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 name="Google Shape;17;p2"/>
            <p:cNvSpPr/>
            <p:nvPr/>
          </p:nvSpPr>
          <p:spPr>
            <a:xfrm>
              <a:off x="2198898" y="1821907"/>
              <a:ext cx="762900" cy="2181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 name="Google Shape;18;p2"/>
            <p:cNvSpPr/>
            <p:nvPr/>
          </p:nvSpPr>
          <p:spPr>
            <a:xfrm>
              <a:off x="2198898" y="2574655"/>
              <a:ext cx="762900" cy="2181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19;p2"/>
            <p:cNvSpPr/>
            <p:nvPr/>
          </p:nvSpPr>
          <p:spPr>
            <a:xfrm>
              <a:off x="2198898" y="3327403"/>
              <a:ext cx="762900" cy="2181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 name="Google Shape;20;p2"/>
            <p:cNvSpPr/>
            <p:nvPr/>
          </p:nvSpPr>
          <p:spPr>
            <a:xfrm>
              <a:off x="2198898" y="4080151"/>
              <a:ext cx="762900" cy="2181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 name="Google Shape;21;p2"/>
            <p:cNvSpPr/>
            <p:nvPr/>
          </p:nvSpPr>
          <p:spPr>
            <a:xfrm>
              <a:off x="2198898" y="5585647"/>
              <a:ext cx="762900" cy="2181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 name="Google Shape;22;p2"/>
            <p:cNvSpPr/>
            <p:nvPr/>
          </p:nvSpPr>
          <p:spPr>
            <a:xfrm>
              <a:off x="2198898" y="4832899"/>
              <a:ext cx="762900" cy="2181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3" name="Google Shape;23;p2"/>
          <p:cNvSpPr/>
          <p:nvPr/>
        </p:nvSpPr>
        <p:spPr>
          <a:xfrm>
            <a:off x="5160147" y="5064579"/>
            <a:ext cx="2828100" cy="938700"/>
          </a:xfrm>
          <a:prstGeom prst="roundRect">
            <a:avLst>
              <a:gd name="adj" fmla="val 16667"/>
            </a:avLst>
          </a:prstGeom>
          <a:solidFill>
            <a:srgbClr val="CCCCC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4" name="Google Shape;24;p2"/>
          <p:cNvGrpSpPr/>
          <p:nvPr/>
        </p:nvGrpSpPr>
        <p:grpSpPr>
          <a:xfrm rot="-432916">
            <a:off x="1986208" y="2407381"/>
            <a:ext cx="329627" cy="3759948"/>
            <a:chOff x="3015702" y="1986247"/>
            <a:chExt cx="329621" cy="3759877"/>
          </a:xfrm>
        </p:grpSpPr>
        <p:sp>
          <p:nvSpPr>
            <p:cNvPr id="25" name="Google Shape;25;p2"/>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 name="Google Shape;26;p2"/>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 name="Google Shape;27;p2"/>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 name="Google Shape;28;p2"/>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9" name="Google Shape;29;p2"/>
          <p:cNvGrpSpPr/>
          <p:nvPr/>
        </p:nvGrpSpPr>
        <p:grpSpPr>
          <a:xfrm rot="-432916">
            <a:off x="1777680" y="2095025"/>
            <a:ext cx="429908" cy="1276891"/>
            <a:chOff x="2997536" y="1684476"/>
            <a:chExt cx="429900" cy="1276867"/>
          </a:xfrm>
        </p:grpSpPr>
        <p:sp>
          <p:nvSpPr>
            <p:cNvPr id="30" name="Google Shape;30;p2"/>
            <p:cNvSpPr/>
            <p:nvPr/>
          </p:nvSpPr>
          <p:spPr>
            <a:xfrm>
              <a:off x="2997536" y="1768245"/>
              <a:ext cx="429900" cy="193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 name="Google Shape;31;p2"/>
            <p:cNvSpPr/>
            <p:nvPr/>
          </p:nvSpPr>
          <p:spPr>
            <a:xfrm>
              <a:off x="3095436" y="1684476"/>
              <a:ext cx="229200" cy="897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 name="Google Shape;32;p2"/>
            <p:cNvSpPr/>
            <p:nvPr/>
          </p:nvSpPr>
          <p:spPr>
            <a:xfrm>
              <a:off x="3337660" y="1920643"/>
              <a:ext cx="89700" cy="10407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3" name="Google Shape;33;p2"/>
          <p:cNvSpPr/>
          <p:nvPr/>
        </p:nvSpPr>
        <p:spPr>
          <a:xfrm rot="-434708">
            <a:off x="1954910" y="3411387"/>
            <a:ext cx="230742" cy="399752"/>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 name="Google Shape;34;p2"/>
          <p:cNvSpPr txBox="1"/>
          <p:nvPr/>
        </p:nvSpPr>
        <p:spPr>
          <a:xfrm rot="4967268">
            <a:off x="1605115" y="4358358"/>
            <a:ext cx="1149394" cy="33869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COLORS</a:t>
            </a:r>
            <a:endParaRPr/>
          </a:p>
        </p:txBody>
      </p:sp>
      <p:sp>
        <p:nvSpPr>
          <p:cNvPr id="35" name="Google Shape;35;p2"/>
          <p:cNvSpPr/>
          <p:nvPr/>
        </p:nvSpPr>
        <p:spPr>
          <a:xfrm rot="-400932">
            <a:off x="2844654" y="2507924"/>
            <a:ext cx="399615" cy="3984580"/>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36" name="Google Shape;36;p2"/>
          <p:cNvGrpSpPr/>
          <p:nvPr/>
        </p:nvGrpSpPr>
        <p:grpSpPr>
          <a:xfrm rot="-432916">
            <a:off x="2792617" y="2620337"/>
            <a:ext cx="329627" cy="3759948"/>
            <a:chOff x="3015702" y="1986247"/>
            <a:chExt cx="329621" cy="3759877"/>
          </a:xfrm>
        </p:grpSpPr>
        <p:sp>
          <p:nvSpPr>
            <p:cNvPr id="37" name="Google Shape;37;p2"/>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38" name="Google Shape;38;p2"/>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39" name="Google Shape;39;p2"/>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0" name="Google Shape;40;p2"/>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41" name="Google Shape;41;p2"/>
          <p:cNvGrpSpPr/>
          <p:nvPr/>
        </p:nvGrpSpPr>
        <p:grpSpPr>
          <a:xfrm rot="-432916">
            <a:off x="2584089" y="2307981"/>
            <a:ext cx="429908" cy="1276891"/>
            <a:chOff x="2997536" y="1684476"/>
            <a:chExt cx="429900" cy="1276867"/>
          </a:xfrm>
        </p:grpSpPr>
        <p:sp>
          <p:nvSpPr>
            <p:cNvPr id="42" name="Google Shape;42;p2"/>
            <p:cNvSpPr/>
            <p:nvPr/>
          </p:nvSpPr>
          <p:spPr>
            <a:xfrm>
              <a:off x="2997536" y="1768245"/>
              <a:ext cx="429900" cy="193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3" name="Google Shape;43;p2"/>
            <p:cNvSpPr/>
            <p:nvPr/>
          </p:nvSpPr>
          <p:spPr>
            <a:xfrm>
              <a:off x="3095436" y="1684476"/>
              <a:ext cx="229200" cy="89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4" name="Google Shape;44;p2"/>
            <p:cNvSpPr/>
            <p:nvPr/>
          </p:nvSpPr>
          <p:spPr>
            <a:xfrm>
              <a:off x="3337660" y="1920643"/>
              <a:ext cx="89700" cy="1040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45" name="Google Shape;45;p2"/>
          <p:cNvSpPr/>
          <p:nvPr/>
        </p:nvSpPr>
        <p:spPr>
          <a:xfrm rot="-434708">
            <a:off x="2761319" y="3624342"/>
            <a:ext cx="230742" cy="399752"/>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6" name="Google Shape;46;p2"/>
          <p:cNvSpPr txBox="1"/>
          <p:nvPr/>
        </p:nvSpPr>
        <p:spPr>
          <a:xfrm rot="4967429">
            <a:off x="2417579" y="4564406"/>
            <a:ext cx="1135477" cy="33869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BLACK</a:t>
            </a:r>
            <a:endParaRPr/>
          </a:p>
        </p:txBody>
      </p:sp>
      <p:sp>
        <p:nvSpPr>
          <p:cNvPr id="47" name="Google Shape;47;p2"/>
          <p:cNvSpPr txBox="1">
            <a:spLocks noGrp="1"/>
          </p:cNvSpPr>
          <p:nvPr>
            <p:ph type="ctrTitle"/>
          </p:nvPr>
        </p:nvSpPr>
        <p:spPr>
          <a:xfrm rot="285">
            <a:off x="4934220" y="2316819"/>
            <a:ext cx="3613800" cy="2736900"/>
          </a:xfrm>
          <a:prstGeom prst="rect">
            <a:avLst/>
          </a:prstGeom>
        </p:spPr>
        <p:txBody>
          <a:bodyPr spcFirstLastPara="1" wrap="square" lIns="121900" tIns="121900" rIns="121900" bIns="121900" anchor="b" anchorCtr="0">
            <a:noAutofit/>
          </a:bodyPr>
          <a:lstStyle>
            <a:lvl1pPr lvl="0">
              <a:spcBef>
                <a:spcPts val="0"/>
              </a:spcBef>
              <a:spcAft>
                <a:spcPts val="0"/>
              </a:spcAft>
              <a:buSzPts val="6900"/>
              <a:buNone/>
              <a:defRPr sz="6900"/>
            </a:lvl1pPr>
            <a:lvl2pPr lvl="1">
              <a:spcBef>
                <a:spcPts val="0"/>
              </a:spcBef>
              <a:spcAft>
                <a:spcPts val="0"/>
              </a:spcAft>
              <a:buSzPts val="6900"/>
              <a:buNone/>
              <a:defRPr sz="6900"/>
            </a:lvl2pPr>
            <a:lvl3pPr lvl="2">
              <a:spcBef>
                <a:spcPts val="0"/>
              </a:spcBef>
              <a:spcAft>
                <a:spcPts val="0"/>
              </a:spcAft>
              <a:buSzPts val="6900"/>
              <a:buNone/>
              <a:defRPr sz="6900"/>
            </a:lvl3pPr>
            <a:lvl4pPr lvl="3">
              <a:spcBef>
                <a:spcPts val="0"/>
              </a:spcBef>
              <a:spcAft>
                <a:spcPts val="0"/>
              </a:spcAft>
              <a:buSzPts val="6900"/>
              <a:buNone/>
              <a:defRPr sz="6900"/>
            </a:lvl4pPr>
            <a:lvl5pPr lvl="4">
              <a:spcBef>
                <a:spcPts val="0"/>
              </a:spcBef>
              <a:spcAft>
                <a:spcPts val="0"/>
              </a:spcAft>
              <a:buSzPts val="6900"/>
              <a:buNone/>
              <a:defRPr sz="6900"/>
            </a:lvl5pPr>
            <a:lvl6pPr lvl="5">
              <a:spcBef>
                <a:spcPts val="0"/>
              </a:spcBef>
              <a:spcAft>
                <a:spcPts val="0"/>
              </a:spcAft>
              <a:buSzPts val="6900"/>
              <a:buNone/>
              <a:defRPr sz="6900"/>
            </a:lvl6pPr>
            <a:lvl7pPr lvl="6">
              <a:spcBef>
                <a:spcPts val="0"/>
              </a:spcBef>
              <a:spcAft>
                <a:spcPts val="0"/>
              </a:spcAft>
              <a:buSzPts val="6900"/>
              <a:buNone/>
              <a:defRPr sz="6900"/>
            </a:lvl7pPr>
            <a:lvl8pPr lvl="7">
              <a:spcBef>
                <a:spcPts val="0"/>
              </a:spcBef>
              <a:spcAft>
                <a:spcPts val="0"/>
              </a:spcAft>
              <a:buSzPts val="6900"/>
              <a:buNone/>
              <a:defRPr sz="6900"/>
            </a:lvl8pPr>
            <a:lvl9pPr lvl="8">
              <a:spcBef>
                <a:spcPts val="0"/>
              </a:spcBef>
              <a:spcAft>
                <a:spcPts val="0"/>
              </a:spcAft>
              <a:buSzPts val="6900"/>
              <a:buNone/>
              <a:defRPr sz="6900"/>
            </a:lvl9pPr>
          </a:lstStyle>
          <a:p>
            <a:endParaRPr/>
          </a:p>
        </p:txBody>
      </p:sp>
      <p:sp>
        <p:nvSpPr>
          <p:cNvPr id="48" name="Google Shape;48;p2"/>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49"/>
        <p:cNvGrpSpPr/>
        <p:nvPr/>
      </p:nvGrpSpPr>
      <p:grpSpPr>
        <a:xfrm>
          <a:off x="0" y="0"/>
          <a:ext cx="0" cy="0"/>
          <a:chOff x="0" y="0"/>
          <a:chExt cx="0" cy="0"/>
        </a:xfrm>
      </p:grpSpPr>
      <p:sp>
        <p:nvSpPr>
          <p:cNvPr id="50" name="Google Shape;50;p3"/>
          <p:cNvSpPr/>
          <p:nvPr/>
        </p:nvSpPr>
        <p:spPr>
          <a:xfrm>
            <a:off x="1873732" y="741010"/>
            <a:ext cx="9936300" cy="5522700"/>
          </a:xfrm>
          <a:prstGeom prst="rect">
            <a:avLst/>
          </a:prstGeom>
          <a:solidFill>
            <a:srgbClr val="FFFFFF"/>
          </a:solidFill>
          <a:ln>
            <a:noFill/>
          </a:ln>
          <a:effectLst>
            <a:outerShdw dist="177800" dir="2700000" algn="tl" rotWithShape="0">
              <a:srgbClr val="B2B2B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1" name="Google Shape;51;p3"/>
          <p:cNvSpPr txBox="1">
            <a:spLocks noGrp="1"/>
          </p:cNvSpPr>
          <p:nvPr>
            <p:ph type="title"/>
          </p:nvPr>
        </p:nvSpPr>
        <p:spPr>
          <a:xfrm>
            <a:off x="2357375" y="2867800"/>
            <a:ext cx="8939400" cy="1122300"/>
          </a:xfrm>
          <a:prstGeom prst="rect">
            <a:avLst/>
          </a:prstGeom>
        </p:spPr>
        <p:txBody>
          <a:bodyPr spcFirstLastPara="1" wrap="square" lIns="121900" tIns="121900" rIns="121900" bIns="121900" anchor="ctr" anchorCtr="0">
            <a:noAutofit/>
          </a:bodyPr>
          <a:lstStyle>
            <a:lvl1pPr lvl="0" algn="ctr">
              <a:spcBef>
                <a:spcPts val="0"/>
              </a:spcBef>
              <a:spcAft>
                <a:spcPts val="0"/>
              </a:spcAft>
              <a:buSzPts val="4800"/>
              <a:buNone/>
              <a:defRPr sz="4800" b="1"/>
            </a:lvl1pPr>
            <a:lvl2pPr lvl="1" algn="ctr">
              <a:spcBef>
                <a:spcPts val="0"/>
              </a:spcBef>
              <a:spcAft>
                <a:spcPts val="0"/>
              </a:spcAft>
              <a:buSzPts val="4800"/>
              <a:buNone/>
              <a:defRPr sz="4800" b="1"/>
            </a:lvl2pPr>
            <a:lvl3pPr lvl="2" algn="ctr">
              <a:spcBef>
                <a:spcPts val="0"/>
              </a:spcBef>
              <a:spcAft>
                <a:spcPts val="0"/>
              </a:spcAft>
              <a:buSzPts val="4800"/>
              <a:buNone/>
              <a:defRPr sz="4800" b="1"/>
            </a:lvl3pPr>
            <a:lvl4pPr lvl="3" algn="ctr">
              <a:spcBef>
                <a:spcPts val="0"/>
              </a:spcBef>
              <a:spcAft>
                <a:spcPts val="0"/>
              </a:spcAft>
              <a:buSzPts val="4800"/>
              <a:buNone/>
              <a:defRPr sz="4800" b="1"/>
            </a:lvl4pPr>
            <a:lvl5pPr lvl="4" algn="ctr">
              <a:spcBef>
                <a:spcPts val="0"/>
              </a:spcBef>
              <a:spcAft>
                <a:spcPts val="0"/>
              </a:spcAft>
              <a:buSzPts val="4800"/>
              <a:buNone/>
              <a:defRPr sz="4800" b="1"/>
            </a:lvl5pPr>
            <a:lvl6pPr lvl="5" algn="ctr">
              <a:spcBef>
                <a:spcPts val="0"/>
              </a:spcBef>
              <a:spcAft>
                <a:spcPts val="0"/>
              </a:spcAft>
              <a:buSzPts val="4800"/>
              <a:buNone/>
              <a:defRPr sz="4800" b="1"/>
            </a:lvl6pPr>
            <a:lvl7pPr lvl="6" algn="ctr">
              <a:spcBef>
                <a:spcPts val="0"/>
              </a:spcBef>
              <a:spcAft>
                <a:spcPts val="0"/>
              </a:spcAft>
              <a:buSzPts val="4800"/>
              <a:buNone/>
              <a:defRPr sz="4800" b="1"/>
            </a:lvl7pPr>
            <a:lvl8pPr lvl="7" algn="ctr">
              <a:spcBef>
                <a:spcPts val="0"/>
              </a:spcBef>
              <a:spcAft>
                <a:spcPts val="0"/>
              </a:spcAft>
              <a:buSzPts val="4800"/>
              <a:buNone/>
              <a:defRPr sz="4800" b="1"/>
            </a:lvl8pPr>
            <a:lvl9pPr lvl="8" algn="ctr">
              <a:spcBef>
                <a:spcPts val="0"/>
              </a:spcBef>
              <a:spcAft>
                <a:spcPts val="0"/>
              </a:spcAft>
              <a:buSzPts val="4800"/>
              <a:buNone/>
              <a:defRPr sz="4800" b="1"/>
            </a:lvl9pPr>
          </a:lstStyle>
          <a:p>
            <a:endParaRPr/>
          </a:p>
        </p:txBody>
      </p:sp>
      <p:sp>
        <p:nvSpPr>
          <p:cNvPr id="52" name="Google Shape;52;p3"/>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3" name="Google Shape;53;p3"/>
          <p:cNvSpPr/>
          <p:nvPr/>
        </p:nvSpPr>
        <p:spPr>
          <a:xfrm rot="585980">
            <a:off x="477915" y="1503847"/>
            <a:ext cx="399692" cy="3984304"/>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54" name="Google Shape;54;p3"/>
          <p:cNvGrpSpPr/>
          <p:nvPr/>
        </p:nvGrpSpPr>
        <p:grpSpPr>
          <a:xfrm rot="554120">
            <a:off x="429613" y="1591611"/>
            <a:ext cx="329642" cy="3760115"/>
            <a:chOff x="3015702" y="1986247"/>
            <a:chExt cx="329621" cy="3759877"/>
          </a:xfrm>
        </p:grpSpPr>
        <p:sp>
          <p:nvSpPr>
            <p:cNvPr id="55" name="Google Shape;55;p3"/>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6" name="Google Shape;56;p3"/>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7" name="Google Shape;57;p3"/>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8" name="Google Shape;58;p3"/>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3"/>
          <p:cNvGrpSpPr/>
          <p:nvPr/>
        </p:nvGrpSpPr>
        <p:grpSpPr>
          <a:xfrm rot="554120">
            <a:off x="667622" y="1297999"/>
            <a:ext cx="429927" cy="1276948"/>
            <a:chOff x="2997536" y="1684476"/>
            <a:chExt cx="429900" cy="1276867"/>
          </a:xfrm>
        </p:grpSpPr>
        <p:sp>
          <p:nvSpPr>
            <p:cNvPr id="60" name="Google Shape;60;p3"/>
            <p:cNvSpPr/>
            <p:nvPr/>
          </p:nvSpPr>
          <p:spPr>
            <a:xfrm>
              <a:off x="2997536" y="1768245"/>
              <a:ext cx="429900" cy="1938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1" name="Google Shape;61;p3"/>
            <p:cNvSpPr/>
            <p:nvPr/>
          </p:nvSpPr>
          <p:spPr>
            <a:xfrm>
              <a:off x="3095436" y="1684476"/>
              <a:ext cx="229200" cy="897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2" name="Google Shape;62;p3"/>
            <p:cNvSpPr/>
            <p:nvPr/>
          </p:nvSpPr>
          <p:spPr>
            <a:xfrm>
              <a:off x="3337660" y="1920643"/>
              <a:ext cx="89700" cy="10407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63" name="Google Shape;63;p3"/>
          <p:cNvSpPr/>
          <p:nvPr/>
        </p:nvSpPr>
        <p:spPr>
          <a:xfrm rot="552304">
            <a:off x="592872" y="2600420"/>
            <a:ext cx="230671" cy="39969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4" name="Google Shape;64;p3"/>
          <p:cNvSpPr txBox="1"/>
          <p:nvPr/>
        </p:nvSpPr>
        <p:spPr>
          <a:xfrm rot="5953748">
            <a:off x="-941" y="3523762"/>
            <a:ext cx="1114832" cy="33887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COLORS</a:t>
            </a:r>
            <a:endParaRPr/>
          </a:p>
        </p:txBody>
      </p:sp>
      <p:sp>
        <p:nvSpPr>
          <p:cNvPr id="65" name="Google Shape;65;p3"/>
          <p:cNvSpPr/>
          <p:nvPr/>
        </p:nvSpPr>
        <p:spPr>
          <a:xfrm rot="585980">
            <a:off x="1062323" y="2094221"/>
            <a:ext cx="399692" cy="3984304"/>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66" name="Google Shape;66;p3"/>
          <p:cNvGrpSpPr/>
          <p:nvPr/>
        </p:nvGrpSpPr>
        <p:grpSpPr>
          <a:xfrm rot="554120">
            <a:off x="1014021" y="2181984"/>
            <a:ext cx="329642" cy="3760115"/>
            <a:chOff x="3015702" y="1986247"/>
            <a:chExt cx="329621" cy="3759877"/>
          </a:xfrm>
        </p:grpSpPr>
        <p:sp>
          <p:nvSpPr>
            <p:cNvPr id="67" name="Google Shape;67;p3"/>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8" name="Google Shape;68;p3"/>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9" name="Google Shape;69;p3"/>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0" name="Google Shape;70;p3"/>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71" name="Google Shape;71;p3"/>
          <p:cNvGrpSpPr/>
          <p:nvPr/>
        </p:nvGrpSpPr>
        <p:grpSpPr>
          <a:xfrm rot="554120">
            <a:off x="1252030" y="1888372"/>
            <a:ext cx="429927" cy="1276948"/>
            <a:chOff x="2997536" y="1684476"/>
            <a:chExt cx="429900" cy="1276867"/>
          </a:xfrm>
        </p:grpSpPr>
        <p:sp>
          <p:nvSpPr>
            <p:cNvPr id="72" name="Google Shape;72;p3"/>
            <p:cNvSpPr/>
            <p:nvPr/>
          </p:nvSpPr>
          <p:spPr>
            <a:xfrm>
              <a:off x="2997536" y="1768245"/>
              <a:ext cx="429900" cy="193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3" name="Google Shape;73;p3"/>
            <p:cNvSpPr/>
            <p:nvPr/>
          </p:nvSpPr>
          <p:spPr>
            <a:xfrm>
              <a:off x="3095436" y="1684476"/>
              <a:ext cx="229200" cy="89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4" name="Google Shape;74;p3"/>
            <p:cNvSpPr/>
            <p:nvPr/>
          </p:nvSpPr>
          <p:spPr>
            <a:xfrm>
              <a:off x="3337660" y="1920643"/>
              <a:ext cx="89700" cy="1040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75" name="Google Shape;75;p3"/>
          <p:cNvSpPr/>
          <p:nvPr/>
        </p:nvSpPr>
        <p:spPr>
          <a:xfrm rot="552304">
            <a:off x="1177279" y="3190793"/>
            <a:ext cx="230671" cy="399690"/>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6" name="Google Shape;76;p3"/>
          <p:cNvSpPr txBox="1"/>
          <p:nvPr/>
        </p:nvSpPr>
        <p:spPr>
          <a:xfrm rot="5954415">
            <a:off x="565694" y="4129138"/>
            <a:ext cx="1145261" cy="33887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BLACK</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3"/>
        </a:solidFill>
        <a:effectLst/>
      </p:bgPr>
    </p:bg>
    <p:spTree>
      <p:nvGrpSpPr>
        <p:cNvPr id="1" name="Shape 77"/>
        <p:cNvGrpSpPr/>
        <p:nvPr/>
      </p:nvGrpSpPr>
      <p:grpSpPr>
        <a:xfrm>
          <a:off x="0" y="0"/>
          <a:ext cx="0" cy="0"/>
          <a:chOff x="0" y="0"/>
          <a:chExt cx="0" cy="0"/>
        </a:xfrm>
      </p:grpSpPr>
      <p:sp>
        <p:nvSpPr>
          <p:cNvPr id="78" name="Google Shape;78;p4"/>
          <p:cNvSpPr/>
          <p:nvPr/>
        </p:nvSpPr>
        <p:spPr>
          <a:xfrm rot="10800000">
            <a:off x="1349977" y="337061"/>
            <a:ext cx="4777800" cy="6201000"/>
          </a:xfrm>
          <a:prstGeom prst="rect">
            <a:avLst/>
          </a:prstGeom>
          <a:solidFill>
            <a:srgbClr val="F2F2F2"/>
          </a:solidFill>
          <a:ln>
            <a:noFill/>
          </a:ln>
          <a:effectLst>
            <a:outerShdw dist="177800" dir="2700000" algn="tl" rotWithShape="0">
              <a:srgbClr val="B2B2B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9" name="Google Shape;79;p4"/>
          <p:cNvSpPr/>
          <p:nvPr/>
        </p:nvSpPr>
        <p:spPr>
          <a:xfrm>
            <a:off x="6308436" y="330032"/>
            <a:ext cx="4777800" cy="6201000"/>
          </a:xfrm>
          <a:prstGeom prst="rect">
            <a:avLst/>
          </a:prstGeom>
          <a:solidFill>
            <a:srgbClr val="F2F2F2"/>
          </a:solidFill>
          <a:ln>
            <a:noFill/>
          </a:ln>
          <a:effectLst>
            <a:outerShdw dist="177800" dir="2700000" algn="tl" rotWithShape="0">
              <a:srgbClr val="B2B2B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80" name="Google Shape;80;p4"/>
          <p:cNvGrpSpPr/>
          <p:nvPr/>
        </p:nvGrpSpPr>
        <p:grpSpPr>
          <a:xfrm>
            <a:off x="5853776" y="1053680"/>
            <a:ext cx="762900" cy="4734588"/>
            <a:chOff x="5853776" y="1053680"/>
            <a:chExt cx="762900" cy="4734588"/>
          </a:xfrm>
        </p:grpSpPr>
        <p:sp>
          <p:nvSpPr>
            <p:cNvPr id="81" name="Google Shape;81;p4"/>
            <p:cNvSpPr/>
            <p:nvPr/>
          </p:nvSpPr>
          <p:spPr>
            <a:xfrm>
              <a:off x="5853776" y="1053680"/>
              <a:ext cx="762900" cy="2181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2" name="Google Shape;82;p4"/>
            <p:cNvSpPr/>
            <p:nvPr/>
          </p:nvSpPr>
          <p:spPr>
            <a:xfrm>
              <a:off x="5853776" y="1806428"/>
              <a:ext cx="762900" cy="2181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3" name="Google Shape;83;p4"/>
            <p:cNvSpPr/>
            <p:nvPr/>
          </p:nvSpPr>
          <p:spPr>
            <a:xfrm>
              <a:off x="5853776" y="2559176"/>
              <a:ext cx="762900" cy="2181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4" name="Google Shape;84;p4"/>
            <p:cNvSpPr/>
            <p:nvPr/>
          </p:nvSpPr>
          <p:spPr>
            <a:xfrm>
              <a:off x="5853776" y="3311924"/>
              <a:ext cx="762900" cy="2181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5" name="Google Shape;85;p4"/>
            <p:cNvSpPr/>
            <p:nvPr/>
          </p:nvSpPr>
          <p:spPr>
            <a:xfrm>
              <a:off x="5853776" y="4064672"/>
              <a:ext cx="762900" cy="2181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6" name="Google Shape;86;p4"/>
            <p:cNvSpPr/>
            <p:nvPr/>
          </p:nvSpPr>
          <p:spPr>
            <a:xfrm>
              <a:off x="5853776" y="5570168"/>
              <a:ext cx="762900" cy="2181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7" name="Google Shape;87;p4"/>
            <p:cNvSpPr/>
            <p:nvPr/>
          </p:nvSpPr>
          <p:spPr>
            <a:xfrm>
              <a:off x="5853776" y="4817420"/>
              <a:ext cx="762900" cy="2181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88" name="Google Shape;88;p4"/>
          <p:cNvSpPr/>
          <p:nvPr/>
        </p:nvSpPr>
        <p:spPr>
          <a:xfrm rot="-400932">
            <a:off x="417891" y="2295053"/>
            <a:ext cx="399615" cy="3984580"/>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89" name="Google Shape;89;p4"/>
          <p:cNvGrpSpPr/>
          <p:nvPr/>
        </p:nvGrpSpPr>
        <p:grpSpPr>
          <a:xfrm rot="-432916">
            <a:off x="365853" y="2407465"/>
            <a:ext cx="329627" cy="3759948"/>
            <a:chOff x="3015702" y="1986247"/>
            <a:chExt cx="329621" cy="3759877"/>
          </a:xfrm>
        </p:grpSpPr>
        <p:sp>
          <p:nvSpPr>
            <p:cNvPr id="90" name="Google Shape;90;p4"/>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1" name="Google Shape;91;p4"/>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2" name="Google Shape;92;p4"/>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3" name="Google Shape;93;p4"/>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94" name="Google Shape;94;p4"/>
          <p:cNvGrpSpPr/>
          <p:nvPr/>
        </p:nvGrpSpPr>
        <p:grpSpPr>
          <a:xfrm rot="-432916">
            <a:off x="157325" y="2095109"/>
            <a:ext cx="429908" cy="1276891"/>
            <a:chOff x="2997536" y="1684476"/>
            <a:chExt cx="429900" cy="1276867"/>
          </a:xfrm>
        </p:grpSpPr>
        <p:sp>
          <p:nvSpPr>
            <p:cNvPr id="95" name="Google Shape;95;p4"/>
            <p:cNvSpPr/>
            <p:nvPr/>
          </p:nvSpPr>
          <p:spPr>
            <a:xfrm>
              <a:off x="2997536" y="1768245"/>
              <a:ext cx="429900" cy="1938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6" name="Google Shape;96;p4"/>
            <p:cNvSpPr/>
            <p:nvPr/>
          </p:nvSpPr>
          <p:spPr>
            <a:xfrm>
              <a:off x="3095436" y="1684476"/>
              <a:ext cx="229200" cy="897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7" name="Google Shape;97;p4"/>
            <p:cNvSpPr/>
            <p:nvPr/>
          </p:nvSpPr>
          <p:spPr>
            <a:xfrm>
              <a:off x="3337660" y="1920643"/>
              <a:ext cx="89700" cy="10407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98" name="Google Shape;98;p4"/>
          <p:cNvSpPr/>
          <p:nvPr/>
        </p:nvSpPr>
        <p:spPr>
          <a:xfrm rot="-434708">
            <a:off x="334555" y="3411471"/>
            <a:ext cx="230742" cy="399752"/>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9" name="Google Shape;99;p4"/>
          <p:cNvSpPr txBox="1"/>
          <p:nvPr/>
        </p:nvSpPr>
        <p:spPr>
          <a:xfrm rot="4966973">
            <a:off x="-8581" y="4350931"/>
            <a:ext cx="1134287" cy="33869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COLORS</a:t>
            </a:r>
            <a:endParaRPr/>
          </a:p>
        </p:txBody>
      </p:sp>
      <p:sp>
        <p:nvSpPr>
          <p:cNvPr id="100" name="Google Shape;100;p4"/>
          <p:cNvSpPr/>
          <p:nvPr/>
        </p:nvSpPr>
        <p:spPr>
          <a:xfrm rot="-400932">
            <a:off x="1145578" y="2695732"/>
            <a:ext cx="399615" cy="3984580"/>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101" name="Google Shape;101;p4"/>
          <p:cNvGrpSpPr/>
          <p:nvPr/>
        </p:nvGrpSpPr>
        <p:grpSpPr>
          <a:xfrm rot="-432916">
            <a:off x="1093540" y="2808144"/>
            <a:ext cx="329627" cy="3759948"/>
            <a:chOff x="3015702" y="1986247"/>
            <a:chExt cx="329621" cy="3759877"/>
          </a:xfrm>
        </p:grpSpPr>
        <p:sp>
          <p:nvSpPr>
            <p:cNvPr id="102" name="Google Shape;102;p4"/>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03" name="Google Shape;103;p4"/>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04" name="Google Shape;104;p4"/>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05" name="Google Shape;105;p4"/>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106" name="Google Shape;106;p4"/>
          <p:cNvGrpSpPr/>
          <p:nvPr/>
        </p:nvGrpSpPr>
        <p:grpSpPr>
          <a:xfrm rot="-432916">
            <a:off x="885012" y="2495788"/>
            <a:ext cx="429908" cy="1276891"/>
            <a:chOff x="2997536" y="1684476"/>
            <a:chExt cx="429900" cy="1276867"/>
          </a:xfrm>
        </p:grpSpPr>
        <p:sp>
          <p:nvSpPr>
            <p:cNvPr id="107" name="Google Shape;107;p4"/>
            <p:cNvSpPr/>
            <p:nvPr/>
          </p:nvSpPr>
          <p:spPr>
            <a:xfrm>
              <a:off x="2997536" y="1768245"/>
              <a:ext cx="429900" cy="193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08" name="Google Shape;108;p4"/>
            <p:cNvSpPr/>
            <p:nvPr/>
          </p:nvSpPr>
          <p:spPr>
            <a:xfrm>
              <a:off x="3095436" y="1684476"/>
              <a:ext cx="229200" cy="89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09" name="Google Shape;109;p4"/>
            <p:cNvSpPr/>
            <p:nvPr/>
          </p:nvSpPr>
          <p:spPr>
            <a:xfrm>
              <a:off x="3337660" y="1920643"/>
              <a:ext cx="89700" cy="1040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110" name="Google Shape;110;p4"/>
          <p:cNvSpPr/>
          <p:nvPr/>
        </p:nvSpPr>
        <p:spPr>
          <a:xfrm rot="-434708">
            <a:off x="1062242" y="3812149"/>
            <a:ext cx="230742" cy="399752"/>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11" name="Google Shape;111;p4"/>
          <p:cNvSpPr txBox="1"/>
          <p:nvPr/>
        </p:nvSpPr>
        <p:spPr>
          <a:xfrm rot="4967667">
            <a:off x="705641" y="4766754"/>
            <a:ext cx="1164799" cy="33869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BLACK</a:t>
            </a:r>
            <a:endParaRPr/>
          </a:p>
        </p:txBody>
      </p:sp>
      <p:sp>
        <p:nvSpPr>
          <p:cNvPr id="112" name="Google Shape;112;p4"/>
          <p:cNvSpPr txBox="1">
            <a:spLocks noGrp="1"/>
          </p:cNvSpPr>
          <p:nvPr>
            <p:ph type="title"/>
          </p:nvPr>
        </p:nvSpPr>
        <p:spPr>
          <a:xfrm>
            <a:off x="1775275" y="1361900"/>
            <a:ext cx="3696300" cy="763500"/>
          </a:xfrm>
          <a:prstGeom prst="rect">
            <a:avLst/>
          </a:prstGeom>
        </p:spPr>
        <p:txBody>
          <a:bodyPr spcFirstLastPara="1" wrap="square" lIns="121900" tIns="121900" rIns="121900" bIns="121900" anchor="t" anchorCtr="0">
            <a:noAutofit/>
          </a:bodyPr>
          <a:lstStyle>
            <a:lvl1pPr lvl="0">
              <a:spcBef>
                <a:spcPts val="0"/>
              </a:spcBef>
              <a:spcAft>
                <a:spcPts val="0"/>
              </a:spcAft>
              <a:buSzPts val="6000"/>
              <a:buNone/>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113" name="Google Shape;113;p4"/>
          <p:cNvSpPr txBox="1">
            <a:spLocks noGrp="1"/>
          </p:cNvSpPr>
          <p:nvPr>
            <p:ph type="body" idx="1"/>
          </p:nvPr>
        </p:nvSpPr>
        <p:spPr>
          <a:xfrm>
            <a:off x="6998801" y="1536625"/>
            <a:ext cx="3638100" cy="4555200"/>
          </a:xfrm>
          <a:prstGeom prst="rect">
            <a:avLst/>
          </a:prstGeom>
        </p:spPr>
        <p:txBody>
          <a:bodyPr spcFirstLastPara="1" wrap="square" lIns="121900" tIns="121900" rIns="121900" bIns="121900" anchor="t" anchorCtr="0">
            <a:noAutofit/>
          </a:bodyPr>
          <a:lstStyle>
            <a:lvl1pPr marL="457200" lvl="0" indent="-393700">
              <a:spcBef>
                <a:spcPts val="0"/>
              </a:spcBef>
              <a:spcAft>
                <a:spcPts val="0"/>
              </a:spcAft>
              <a:buSzPts val="2600"/>
              <a:buChar char="●"/>
              <a:defRPr/>
            </a:lvl1pPr>
            <a:lvl2pPr marL="914400" lvl="1" indent="-393700">
              <a:spcBef>
                <a:spcPts val="2100"/>
              </a:spcBef>
              <a:spcAft>
                <a:spcPts val="0"/>
              </a:spcAft>
              <a:buSzPts val="2600"/>
              <a:buChar char="○"/>
              <a:defRPr/>
            </a:lvl2pPr>
            <a:lvl3pPr marL="1371600" lvl="2" indent="-393700">
              <a:spcBef>
                <a:spcPts val="2100"/>
              </a:spcBef>
              <a:spcAft>
                <a:spcPts val="0"/>
              </a:spcAft>
              <a:buSzPts val="2600"/>
              <a:buChar char="■"/>
              <a:defRPr/>
            </a:lvl3pPr>
            <a:lvl4pPr marL="1828800" lvl="3" indent="-393700">
              <a:spcBef>
                <a:spcPts val="2100"/>
              </a:spcBef>
              <a:spcAft>
                <a:spcPts val="0"/>
              </a:spcAft>
              <a:buSzPts val="2600"/>
              <a:buChar char="●"/>
              <a:defRPr/>
            </a:lvl4pPr>
            <a:lvl5pPr marL="2286000" lvl="4" indent="-393700">
              <a:spcBef>
                <a:spcPts val="2100"/>
              </a:spcBef>
              <a:spcAft>
                <a:spcPts val="0"/>
              </a:spcAft>
              <a:buSzPts val="2600"/>
              <a:buChar char="○"/>
              <a:defRPr/>
            </a:lvl5pPr>
            <a:lvl6pPr marL="2743200" lvl="5" indent="-393700">
              <a:spcBef>
                <a:spcPts val="2100"/>
              </a:spcBef>
              <a:spcAft>
                <a:spcPts val="0"/>
              </a:spcAft>
              <a:buSzPts val="2600"/>
              <a:buChar char="■"/>
              <a:defRPr/>
            </a:lvl6pPr>
            <a:lvl7pPr marL="3200400" lvl="6" indent="-393700">
              <a:spcBef>
                <a:spcPts val="2100"/>
              </a:spcBef>
              <a:spcAft>
                <a:spcPts val="0"/>
              </a:spcAft>
              <a:buSzPts val="2600"/>
              <a:buChar char="●"/>
              <a:defRPr/>
            </a:lvl7pPr>
            <a:lvl8pPr marL="3657600" lvl="7" indent="-393700">
              <a:spcBef>
                <a:spcPts val="2100"/>
              </a:spcBef>
              <a:spcAft>
                <a:spcPts val="0"/>
              </a:spcAft>
              <a:buSzPts val="2600"/>
              <a:buChar char="○"/>
              <a:defRPr/>
            </a:lvl8pPr>
            <a:lvl9pPr marL="4114800" lvl="8" indent="-393700">
              <a:spcBef>
                <a:spcPts val="2100"/>
              </a:spcBef>
              <a:spcAft>
                <a:spcPts val="2100"/>
              </a:spcAft>
              <a:buSzPts val="2600"/>
              <a:buChar char="■"/>
              <a:defRPr/>
            </a:lvl9pPr>
          </a:lstStyle>
          <a:p>
            <a:endParaRPr/>
          </a:p>
        </p:txBody>
      </p:sp>
      <p:sp>
        <p:nvSpPr>
          <p:cNvPr id="114" name="Google Shape;114;p4"/>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4"/>
        </a:solidFill>
        <a:effectLst/>
      </p:bgPr>
    </p:bg>
    <p:spTree>
      <p:nvGrpSpPr>
        <p:cNvPr id="1" name="Shape 115"/>
        <p:cNvGrpSpPr/>
        <p:nvPr/>
      </p:nvGrpSpPr>
      <p:grpSpPr>
        <a:xfrm>
          <a:off x="0" y="0"/>
          <a:ext cx="0" cy="0"/>
          <a:chOff x="0" y="0"/>
          <a:chExt cx="0" cy="0"/>
        </a:xfrm>
      </p:grpSpPr>
      <p:sp>
        <p:nvSpPr>
          <p:cNvPr id="116" name="Google Shape;116;p5"/>
          <p:cNvSpPr/>
          <p:nvPr/>
        </p:nvSpPr>
        <p:spPr>
          <a:xfrm rot="10800000">
            <a:off x="511777" y="337061"/>
            <a:ext cx="4777800" cy="6201000"/>
          </a:xfrm>
          <a:prstGeom prst="rect">
            <a:avLst/>
          </a:prstGeom>
          <a:solidFill>
            <a:srgbClr val="F2F2F2"/>
          </a:solidFill>
          <a:ln>
            <a:noFill/>
          </a:ln>
          <a:effectLst>
            <a:outerShdw dist="177800" dir="2700000" algn="tl" rotWithShape="0">
              <a:srgbClr val="B2B2B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17" name="Google Shape;117;p5"/>
          <p:cNvSpPr/>
          <p:nvPr/>
        </p:nvSpPr>
        <p:spPr>
          <a:xfrm>
            <a:off x="5470236" y="330032"/>
            <a:ext cx="4777800" cy="6201000"/>
          </a:xfrm>
          <a:prstGeom prst="rect">
            <a:avLst/>
          </a:prstGeom>
          <a:solidFill>
            <a:srgbClr val="F2F2F2"/>
          </a:solidFill>
          <a:ln>
            <a:noFill/>
          </a:ln>
          <a:effectLst>
            <a:outerShdw dist="177800" dir="2700000" algn="tl" rotWithShape="0">
              <a:srgbClr val="B2B2B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118" name="Google Shape;118;p5"/>
          <p:cNvGrpSpPr/>
          <p:nvPr/>
        </p:nvGrpSpPr>
        <p:grpSpPr>
          <a:xfrm>
            <a:off x="5015576" y="1053680"/>
            <a:ext cx="762900" cy="4734588"/>
            <a:chOff x="5853776" y="1053680"/>
            <a:chExt cx="762900" cy="4734588"/>
          </a:xfrm>
        </p:grpSpPr>
        <p:sp>
          <p:nvSpPr>
            <p:cNvPr id="119" name="Google Shape;119;p5"/>
            <p:cNvSpPr/>
            <p:nvPr/>
          </p:nvSpPr>
          <p:spPr>
            <a:xfrm>
              <a:off x="5853776" y="1053680"/>
              <a:ext cx="762900" cy="2181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20" name="Google Shape;120;p5"/>
            <p:cNvSpPr/>
            <p:nvPr/>
          </p:nvSpPr>
          <p:spPr>
            <a:xfrm>
              <a:off x="5853776" y="1806428"/>
              <a:ext cx="762900" cy="2181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21" name="Google Shape;121;p5"/>
            <p:cNvSpPr/>
            <p:nvPr/>
          </p:nvSpPr>
          <p:spPr>
            <a:xfrm>
              <a:off x="5853776" y="2559176"/>
              <a:ext cx="762900" cy="2181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22" name="Google Shape;122;p5"/>
            <p:cNvSpPr/>
            <p:nvPr/>
          </p:nvSpPr>
          <p:spPr>
            <a:xfrm>
              <a:off x="5853776" y="3311924"/>
              <a:ext cx="762900" cy="2181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23" name="Google Shape;123;p5"/>
            <p:cNvSpPr/>
            <p:nvPr/>
          </p:nvSpPr>
          <p:spPr>
            <a:xfrm>
              <a:off x="5853776" y="4064672"/>
              <a:ext cx="762900" cy="2181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24" name="Google Shape;124;p5"/>
            <p:cNvSpPr/>
            <p:nvPr/>
          </p:nvSpPr>
          <p:spPr>
            <a:xfrm>
              <a:off x="5853776" y="5570168"/>
              <a:ext cx="762900" cy="2181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25" name="Google Shape;125;p5"/>
            <p:cNvSpPr/>
            <p:nvPr/>
          </p:nvSpPr>
          <p:spPr>
            <a:xfrm>
              <a:off x="5853776" y="4817420"/>
              <a:ext cx="762900" cy="2181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126" name="Google Shape;126;p5"/>
          <p:cNvSpPr/>
          <p:nvPr/>
        </p:nvSpPr>
        <p:spPr>
          <a:xfrm rot="206533">
            <a:off x="10863140" y="1984738"/>
            <a:ext cx="399721" cy="3984634"/>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127" name="Google Shape;127;p5"/>
          <p:cNvGrpSpPr/>
          <p:nvPr/>
        </p:nvGrpSpPr>
        <p:grpSpPr>
          <a:xfrm rot="174371">
            <a:off x="10812528" y="2081664"/>
            <a:ext cx="329617" cy="3759824"/>
            <a:chOff x="3015702" y="1986247"/>
            <a:chExt cx="329621" cy="3759877"/>
          </a:xfrm>
        </p:grpSpPr>
        <p:sp>
          <p:nvSpPr>
            <p:cNvPr id="128" name="Google Shape;128;p5"/>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29" name="Google Shape;129;p5"/>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30" name="Google Shape;130;p5"/>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31" name="Google Shape;131;p5"/>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132" name="Google Shape;132;p5"/>
          <p:cNvGrpSpPr/>
          <p:nvPr/>
        </p:nvGrpSpPr>
        <p:grpSpPr>
          <a:xfrm rot="174371">
            <a:off x="10879537" y="1765666"/>
            <a:ext cx="429894" cy="1276849"/>
            <a:chOff x="2997536" y="1684476"/>
            <a:chExt cx="429900" cy="1276867"/>
          </a:xfrm>
        </p:grpSpPr>
        <p:sp>
          <p:nvSpPr>
            <p:cNvPr id="133" name="Google Shape;133;p5"/>
            <p:cNvSpPr/>
            <p:nvPr/>
          </p:nvSpPr>
          <p:spPr>
            <a:xfrm>
              <a:off x="2997536" y="1768245"/>
              <a:ext cx="429900" cy="1938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34" name="Google Shape;134;p5"/>
            <p:cNvSpPr/>
            <p:nvPr/>
          </p:nvSpPr>
          <p:spPr>
            <a:xfrm>
              <a:off x="3095436" y="1684476"/>
              <a:ext cx="229200" cy="897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35" name="Google Shape;135;p5"/>
            <p:cNvSpPr/>
            <p:nvPr/>
          </p:nvSpPr>
          <p:spPr>
            <a:xfrm>
              <a:off x="3337660" y="1920643"/>
              <a:ext cx="89700" cy="10407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136" name="Google Shape;136;p5"/>
          <p:cNvSpPr/>
          <p:nvPr/>
        </p:nvSpPr>
        <p:spPr>
          <a:xfrm rot="169958">
            <a:off x="10901267" y="3082093"/>
            <a:ext cx="230682" cy="399821"/>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37" name="Google Shape;137;p5"/>
          <p:cNvSpPr txBox="1"/>
          <p:nvPr/>
        </p:nvSpPr>
        <p:spPr>
          <a:xfrm rot="5575180">
            <a:off x="10385901" y="4036558"/>
            <a:ext cx="1154398" cy="3388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COLORS</a:t>
            </a:r>
            <a:endParaRPr/>
          </a:p>
        </p:txBody>
      </p:sp>
      <p:sp>
        <p:nvSpPr>
          <p:cNvPr id="138" name="Google Shape;138;p5"/>
          <p:cNvSpPr/>
          <p:nvPr/>
        </p:nvSpPr>
        <p:spPr>
          <a:xfrm rot="206533">
            <a:off x="11509069" y="2507086"/>
            <a:ext cx="399721" cy="3984634"/>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139" name="Google Shape;139;p5"/>
          <p:cNvGrpSpPr/>
          <p:nvPr/>
        </p:nvGrpSpPr>
        <p:grpSpPr>
          <a:xfrm rot="174371">
            <a:off x="11458458" y="2604012"/>
            <a:ext cx="329617" cy="3759824"/>
            <a:chOff x="3015702" y="1986247"/>
            <a:chExt cx="329621" cy="3759877"/>
          </a:xfrm>
        </p:grpSpPr>
        <p:sp>
          <p:nvSpPr>
            <p:cNvPr id="140" name="Google Shape;140;p5"/>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41" name="Google Shape;141;p5"/>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42" name="Google Shape;142;p5"/>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43" name="Google Shape;143;p5"/>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144" name="Google Shape;144;p5"/>
          <p:cNvGrpSpPr/>
          <p:nvPr/>
        </p:nvGrpSpPr>
        <p:grpSpPr>
          <a:xfrm rot="174371">
            <a:off x="11525466" y="2288015"/>
            <a:ext cx="429894" cy="1276849"/>
            <a:chOff x="2997536" y="1684476"/>
            <a:chExt cx="429900" cy="1276867"/>
          </a:xfrm>
        </p:grpSpPr>
        <p:sp>
          <p:nvSpPr>
            <p:cNvPr id="145" name="Google Shape;145;p5"/>
            <p:cNvSpPr/>
            <p:nvPr/>
          </p:nvSpPr>
          <p:spPr>
            <a:xfrm>
              <a:off x="2997536" y="1768245"/>
              <a:ext cx="429900" cy="193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46" name="Google Shape;146;p5"/>
            <p:cNvSpPr/>
            <p:nvPr/>
          </p:nvSpPr>
          <p:spPr>
            <a:xfrm>
              <a:off x="3095436" y="1684476"/>
              <a:ext cx="229200" cy="89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47" name="Google Shape;147;p5"/>
            <p:cNvSpPr/>
            <p:nvPr/>
          </p:nvSpPr>
          <p:spPr>
            <a:xfrm>
              <a:off x="3337660" y="1920643"/>
              <a:ext cx="89700" cy="1040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148" name="Google Shape;148;p5"/>
          <p:cNvSpPr/>
          <p:nvPr/>
        </p:nvSpPr>
        <p:spPr>
          <a:xfrm rot="169958">
            <a:off x="11547196" y="3604441"/>
            <a:ext cx="230682" cy="399821"/>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49" name="Google Shape;149;p5"/>
          <p:cNvSpPr txBox="1"/>
          <p:nvPr/>
        </p:nvSpPr>
        <p:spPr>
          <a:xfrm rot="5575015">
            <a:off x="11034380" y="4556508"/>
            <a:ext cx="1149589" cy="3388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BLACK</a:t>
            </a:r>
            <a:endParaRPr/>
          </a:p>
        </p:txBody>
      </p:sp>
      <p:sp>
        <p:nvSpPr>
          <p:cNvPr id="150" name="Google Shape;150;p5"/>
          <p:cNvSpPr txBox="1">
            <a:spLocks noGrp="1"/>
          </p:cNvSpPr>
          <p:nvPr>
            <p:ph type="title"/>
          </p:nvPr>
        </p:nvSpPr>
        <p:spPr>
          <a:xfrm>
            <a:off x="819775" y="502650"/>
            <a:ext cx="4006200" cy="524700"/>
          </a:xfrm>
          <a:prstGeom prst="rect">
            <a:avLst/>
          </a:prstGeom>
        </p:spPr>
        <p:txBody>
          <a:bodyPr spcFirstLastPara="1" wrap="square" lIns="121900" tIns="121900" rIns="121900" bIns="121900" anchor="t" anchorCtr="0">
            <a:noAutofit/>
          </a:bodyPr>
          <a:lstStyle>
            <a:lvl1pPr lvl="0">
              <a:spcBef>
                <a:spcPts val="0"/>
              </a:spcBef>
              <a:spcAft>
                <a:spcPts val="0"/>
              </a:spcAft>
              <a:buSzPts val="6000"/>
              <a:buNone/>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a:endParaRPr/>
          </a:p>
        </p:txBody>
      </p:sp>
      <p:sp>
        <p:nvSpPr>
          <p:cNvPr id="151" name="Google Shape;151;p5"/>
          <p:cNvSpPr txBox="1">
            <a:spLocks noGrp="1"/>
          </p:cNvSpPr>
          <p:nvPr>
            <p:ph type="body" idx="1"/>
          </p:nvPr>
        </p:nvSpPr>
        <p:spPr>
          <a:xfrm>
            <a:off x="904600" y="2087725"/>
            <a:ext cx="4006200" cy="4004100"/>
          </a:xfrm>
          <a:prstGeom prst="rect">
            <a:avLst/>
          </a:prstGeom>
        </p:spPr>
        <p:txBody>
          <a:bodyPr spcFirstLastPara="1" wrap="square" lIns="121900" tIns="121900" rIns="121900" bIns="121900" anchor="t" anchorCtr="0">
            <a:noAutofit/>
          </a:bodyPr>
          <a:lstStyle>
            <a:lvl1pPr marL="457200" lvl="0" indent="-361950">
              <a:spcBef>
                <a:spcPts val="0"/>
              </a:spcBef>
              <a:spcAft>
                <a:spcPts val="0"/>
              </a:spcAft>
              <a:buSzPts val="2100"/>
              <a:buChar char="●"/>
              <a:defRPr sz="2100"/>
            </a:lvl1pPr>
            <a:lvl2pPr marL="914400" lvl="1" indent="-361950">
              <a:spcBef>
                <a:spcPts val="2100"/>
              </a:spcBef>
              <a:spcAft>
                <a:spcPts val="0"/>
              </a:spcAft>
              <a:buSzPts val="2100"/>
              <a:buChar char="○"/>
              <a:defRPr sz="2100"/>
            </a:lvl2pPr>
            <a:lvl3pPr marL="1371600" lvl="2" indent="-361950">
              <a:spcBef>
                <a:spcPts val="2100"/>
              </a:spcBef>
              <a:spcAft>
                <a:spcPts val="0"/>
              </a:spcAft>
              <a:buSzPts val="2100"/>
              <a:buChar char="■"/>
              <a:defRPr sz="2100"/>
            </a:lvl3pPr>
            <a:lvl4pPr marL="1828800" lvl="3" indent="-361950">
              <a:spcBef>
                <a:spcPts val="2100"/>
              </a:spcBef>
              <a:spcAft>
                <a:spcPts val="0"/>
              </a:spcAft>
              <a:buSzPts val="2100"/>
              <a:buChar char="●"/>
              <a:defRPr sz="2100"/>
            </a:lvl4pPr>
            <a:lvl5pPr marL="2286000" lvl="4" indent="-361950">
              <a:spcBef>
                <a:spcPts val="2100"/>
              </a:spcBef>
              <a:spcAft>
                <a:spcPts val="0"/>
              </a:spcAft>
              <a:buSzPts val="2100"/>
              <a:buChar char="○"/>
              <a:defRPr sz="2100"/>
            </a:lvl5pPr>
            <a:lvl6pPr marL="2743200" lvl="5" indent="-361950">
              <a:spcBef>
                <a:spcPts val="2100"/>
              </a:spcBef>
              <a:spcAft>
                <a:spcPts val="0"/>
              </a:spcAft>
              <a:buSzPts val="2100"/>
              <a:buChar char="■"/>
              <a:defRPr sz="2100"/>
            </a:lvl6pPr>
            <a:lvl7pPr marL="3200400" lvl="6" indent="-361950">
              <a:spcBef>
                <a:spcPts val="2100"/>
              </a:spcBef>
              <a:spcAft>
                <a:spcPts val="0"/>
              </a:spcAft>
              <a:buSzPts val="2100"/>
              <a:buChar char="●"/>
              <a:defRPr sz="2100"/>
            </a:lvl7pPr>
            <a:lvl8pPr marL="3657600" lvl="7" indent="-361950">
              <a:spcBef>
                <a:spcPts val="2100"/>
              </a:spcBef>
              <a:spcAft>
                <a:spcPts val="0"/>
              </a:spcAft>
              <a:buSzPts val="2100"/>
              <a:buChar char="○"/>
              <a:defRPr sz="2100"/>
            </a:lvl8pPr>
            <a:lvl9pPr marL="4114800" lvl="8" indent="-361950">
              <a:spcBef>
                <a:spcPts val="2100"/>
              </a:spcBef>
              <a:spcAft>
                <a:spcPts val="2100"/>
              </a:spcAft>
              <a:buSzPts val="2100"/>
              <a:buChar char="■"/>
              <a:defRPr sz="2100"/>
            </a:lvl9pPr>
          </a:lstStyle>
          <a:p>
            <a:endParaRPr/>
          </a:p>
        </p:txBody>
      </p:sp>
      <p:sp>
        <p:nvSpPr>
          <p:cNvPr id="152" name="Google Shape;152;p5"/>
          <p:cNvSpPr txBox="1">
            <a:spLocks noGrp="1"/>
          </p:cNvSpPr>
          <p:nvPr>
            <p:ph type="body" idx="2"/>
          </p:nvPr>
        </p:nvSpPr>
        <p:spPr>
          <a:xfrm>
            <a:off x="5973825" y="2163750"/>
            <a:ext cx="4140600" cy="3928200"/>
          </a:xfrm>
          <a:prstGeom prst="rect">
            <a:avLst/>
          </a:prstGeom>
        </p:spPr>
        <p:txBody>
          <a:bodyPr spcFirstLastPara="1" wrap="square" lIns="121900" tIns="121900" rIns="121900" bIns="121900" anchor="t" anchorCtr="0">
            <a:noAutofit/>
          </a:bodyPr>
          <a:lstStyle>
            <a:lvl1pPr marL="457200" lvl="0" indent="-361950">
              <a:spcBef>
                <a:spcPts val="0"/>
              </a:spcBef>
              <a:spcAft>
                <a:spcPts val="0"/>
              </a:spcAft>
              <a:buSzPts val="2100"/>
              <a:buChar char="●"/>
              <a:defRPr sz="2100"/>
            </a:lvl1pPr>
            <a:lvl2pPr marL="914400" lvl="1" indent="-361950">
              <a:spcBef>
                <a:spcPts val="2100"/>
              </a:spcBef>
              <a:spcAft>
                <a:spcPts val="0"/>
              </a:spcAft>
              <a:buSzPts val="2100"/>
              <a:buChar char="○"/>
              <a:defRPr sz="2100"/>
            </a:lvl2pPr>
            <a:lvl3pPr marL="1371600" lvl="2" indent="-361950">
              <a:spcBef>
                <a:spcPts val="2100"/>
              </a:spcBef>
              <a:spcAft>
                <a:spcPts val="0"/>
              </a:spcAft>
              <a:buSzPts val="2100"/>
              <a:buChar char="■"/>
              <a:defRPr sz="2100"/>
            </a:lvl3pPr>
            <a:lvl4pPr marL="1828800" lvl="3" indent="-361950">
              <a:spcBef>
                <a:spcPts val="2100"/>
              </a:spcBef>
              <a:spcAft>
                <a:spcPts val="0"/>
              </a:spcAft>
              <a:buSzPts val="2100"/>
              <a:buChar char="●"/>
              <a:defRPr sz="2100"/>
            </a:lvl4pPr>
            <a:lvl5pPr marL="2286000" lvl="4" indent="-361950">
              <a:spcBef>
                <a:spcPts val="2100"/>
              </a:spcBef>
              <a:spcAft>
                <a:spcPts val="0"/>
              </a:spcAft>
              <a:buSzPts val="2100"/>
              <a:buChar char="○"/>
              <a:defRPr sz="2100"/>
            </a:lvl5pPr>
            <a:lvl6pPr marL="2743200" lvl="5" indent="-361950">
              <a:spcBef>
                <a:spcPts val="2100"/>
              </a:spcBef>
              <a:spcAft>
                <a:spcPts val="0"/>
              </a:spcAft>
              <a:buSzPts val="2100"/>
              <a:buChar char="■"/>
              <a:defRPr sz="2100"/>
            </a:lvl6pPr>
            <a:lvl7pPr marL="3200400" lvl="6" indent="-361950">
              <a:spcBef>
                <a:spcPts val="2100"/>
              </a:spcBef>
              <a:spcAft>
                <a:spcPts val="0"/>
              </a:spcAft>
              <a:buSzPts val="2100"/>
              <a:buChar char="●"/>
              <a:defRPr sz="2100"/>
            </a:lvl7pPr>
            <a:lvl8pPr marL="3657600" lvl="7" indent="-361950">
              <a:spcBef>
                <a:spcPts val="2100"/>
              </a:spcBef>
              <a:spcAft>
                <a:spcPts val="0"/>
              </a:spcAft>
              <a:buSzPts val="2100"/>
              <a:buChar char="○"/>
              <a:defRPr sz="2100"/>
            </a:lvl8pPr>
            <a:lvl9pPr marL="4114800" lvl="8" indent="-361950">
              <a:spcBef>
                <a:spcPts val="2100"/>
              </a:spcBef>
              <a:spcAft>
                <a:spcPts val="2100"/>
              </a:spcAft>
              <a:buSzPts val="2100"/>
              <a:buChar char="■"/>
              <a:defRPr sz="2100"/>
            </a:lvl9pPr>
          </a:lstStyle>
          <a:p>
            <a:endParaRPr/>
          </a:p>
        </p:txBody>
      </p:sp>
      <p:sp>
        <p:nvSpPr>
          <p:cNvPr id="153" name="Google Shape;153;p5"/>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5"/>
        </a:solidFill>
        <a:effectLst/>
      </p:bgPr>
    </p:bg>
    <p:spTree>
      <p:nvGrpSpPr>
        <p:cNvPr id="1" name="Shape 154"/>
        <p:cNvGrpSpPr/>
        <p:nvPr/>
      </p:nvGrpSpPr>
      <p:grpSpPr>
        <a:xfrm>
          <a:off x="0" y="0"/>
          <a:ext cx="0" cy="0"/>
          <a:chOff x="0" y="0"/>
          <a:chExt cx="0" cy="0"/>
        </a:xfrm>
      </p:grpSpPr>
      <p:sp>
        <p:nvSpPr>
          <p:cNvPr id="155" name="Google Shape;155;p6"/>
          <p:cNvSpPr/>
          <p:nvPr/>
        </p:nvSpPr>
        <p:spPr>
          <a:xfrm rot="-935892">
            <a:off x="1290287" y="722025"/>
            <a:ext cx="4148173" cy="5522408"/>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56" name="Google Shape;156;p6"/>
          <p:cNvSpPr/>
          <p:nvPr/>
        </p:nvSpPr>
        <p:spPr>
          <a:xfrm>
            <a:off x="5714985" y="641896"/>
            <a:ext cx="4470600" cy="5913300"/>
          </a:xfrm>
          <a:prstGeom prst="rect">
            <a:avLst/>
          </a:prstGeom>
          <a:solidFill>
            <a:schemeClr val="accent5"/>
          </a:solidFill>
          <a:ln>
            <a:noFill/>
          </a:ln>
          <a:effectLst>
            <a:outerShdw dist="177800" dir="2700000" algn="tl" rotWithShape="0">
              <a:srgbClr val="B2B2B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57" name="Google Shape;157;p6"/>
          <p:cNvSpPr/>
          <p:nvPr/>
        </p:nvSpPr>
        <p:spPr>
          <a:xfrm>
            <a:off x="5891609" y="829788"/>
            <a:ext cx="4148100" cy="55227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158" name="Google Shape;158;p6"/>
          <p:cNvGrpSpPr/>
          <p:nvPr/>
        </p:nvGrpSpPr>
        <p:grpSpPr>
          <a:xfrm>
            <a:off x="7175920" y="69639"/>
            <a:ext cx="1756200" cy="874921"/>
            <a:chOff x="2815867" y="-221031"/>
            <a:chExt cx="1756200" cy="874921"/>
          </a:xfrm>
        </p:grpSpPr>
        <p:sp>
          <p:nvSpPr>
            <p:cNvPr id="159" name="Google Shape;159;p6"/>
            <p:cNvSpPr/>
            <p:nvPr/>
          </p:nvSpPr>
          <p:spPr>
            <a:xfrm>
              <a:off x="3331607" y="-221031"/>
              <a:ext cx="695389" cy="442061"/>
            </a:xfrm>
            <a:custGeom>
              <a:avLst/>
              <a:gdLst/>
              <a:ahLst/>
              <a:cxnLst/>
              <a:rect l="l" t="t" r="r" b="b"/>
              <a:pathLst>
                <a:path w="695389" h="442061" extrusionOk="0">
                  <a:moveTo>
                    <a:pt x="349212" y="94863"/>
                  </a:moveTo>
                  <a:cubicBezTo>
                    <a:pt x="289565" y="94863"/>
                    <a:pt x="241212" y="143216"/>
                    <a:pt x="241212" y="202863"/>
                  </a:cubicBezTo>
                  <a:cubicBezTo>
                    <a:pt x="241212" y="262510"/>
                    <a:pt x="289565" y="310863"/>
                    <a:pt x="349212" y="310863"/>
                  </a:cubicBezTo>
                  <a:cubicBezTo>
                    <a:pt x="408859" y="310863"/>
                    <a:pt x="457212" y="262510"/>
                    <a:pt x="457212" y="202863"/>
                  </a:cubicBezTo>
                  <a:cubicBezTo>
                    <a:pt x="457212" y="143216"/>
                    <a:pt x="408859" y="94863"/>
                    <a:pt x="349212" y="94863"/>
                  </a:cubicBezTo>
                  <a:close/>
                  <a:moveTo>
                    <a:pt x="221031" y="0"/>
                  </a:moveTo>
                  <a:lnTo>
                    <a:pt x="474358" y="0"/>
                  </a:lnTo>
                  <a:cubicBezTo>
                    <a:pt x="596430" y="0"/>
                    <a:pt x="695389" y="98959"/>
                    <a:pt x="695389" y="221031"/>
                  </a:cubicBezTo>
                  <a:cubicBezTo>
                    <a:pt x="695389" y="294708"/>
                    <a:pt x="695388" y="368384"/>
                    <a:pt x="695388" y="442061"/>
                  </a:cubicBezTo>
                  <a:lnTo>
                    <a:pt x="0" y="442061"/>
                  </a:lnTo>
                  <a:lnTo>
                    <a:pt x="0" y="221031"/>
                  </a:lnTo>
                  <a:cubicBezTo>
                    <a:pt x="0" y="98959"/>
                    <a:pt x="98959" y="0"/>
                    <a:pt x="221031" y="0"/>
                  </a:cubicBezTo>
                  <a:close/>
                </a:path>
              </a:pathLst>
            </a:custGeom>
            <a:solidFill>
              <a:srgbClr val="95959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60" name="Google Shape;160;p6"/>
            <p:cNvSpPr/>
            <p:nvPr/>
          </p:nvSpPr>
          <p:spPr>
            <a:xfrm>
              <a:off x="2815867" y="151390"/>
              <a:ext cx="1756200" cy="502500"/>
            </a:xfrm>
            <a:prstGeom prst="round2SameRect">
              <a:avLst>
                <a:gd name="adj1" fmla="val 50000"/>
                <a:gd name="adj2" fmla="val 0"/>
              </a:avLst>
            </a:prstGeom>
            <a:solidFill>
              <a:srgbClr val="A1A1A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161" name="Google Shape;161;p6"/>
          <p:cNvSpPr/>
          <p:nvPr/>
        </p:nvSpPr>
        <p:spPr>
          <a:xfrm rot="-400932">
            <a:off x="10834501" y="2186051"/>
            <a:ext cx="399615" cy="3984580"/>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162" name="Google Shape;162;p6"/>
          <p:cNvGrpSpPr/>
          <p:nvPr/>
        </p:nvGrpSpPr>
        <p:grpSpPr>
          <a:xfrm rot="-432916">
            <a:off x="10782463" y="2298464"/>
            <a:ext cx="329627" cy="3759948"/>
            <a:chOff x="3015702" y="1986247"/>
            <a:chExt cx="329621" cy="3759877"/>
          </a:xfrm>
        </p:grpSpPr>
        <p:sp>
          <p:nvSpPr>
            <p:cNvPr id="163" name="Google Shape;163;p6"/>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64" name="Google Shape;164;p6"/>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65" name="Google Shape;165;p6"/>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66" name="Google Shape;166;p6"/>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167" name="Google Shape;167;p6"/>
          <p:cNvGrpSpPr/>
          <p:nvPr/>
        </p:nvGrpSpPr>
        <p:grpSpPr>
          <a:xfrm rot="-432916">
            <a:off x="10573936" y="1986108"/>
            <a:ext cx="429908" cy="1276891"/>
            <a:chOff x="2997536" y="1684476"/>
            <a:chExt cx="429900" cy="1276867"/>
          </a:xfrm>
        </p:grpSpPr>
        <p:sp>
          <p:nvSpPr>
            <p:cNvPr id="168" name="Google Shape;168;p6"/>
            <p:cNvSpPr/>
            <p:nvPr/>
          </p:nvSpPr>
          <p:spPr>
            <a:xfrm>
              <a:off x="2997536" y="1768245"/>
              <a:ext cx="429900" cy="1938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69" name="Google Shape;169;p6"/>
            <p:cNvSpPr/>
            <p:nvPr/>
          </p:nvSpPr>
          <p:spPr>
            <a:xfrm>
              <a:off x="3095436" y="1684476"/>
              <a:ext cx="229200" cy="897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70" name="Google Shape;170;p6"/>
            <p:cNvSpPr/>
            <p:nvPr/>
          </p:nvSpPr>
          <p:spPr>
            <a:xfrm>
              <a:off x="3337660" y="1920643"/>
              <a:ext cx="89700" cy="10407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171" name="Google Shape;171;p6"/>
          <p:cNvSpPr/>
          <p:nvPr/>
        </p:nvSpPr>
        <p:spPr>
          <a:xfrm rot="-434708">
            <a:off x="10751166" y="3302469"/>
            <a:ext cx="230742" cy="399752"/>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72" name="Google Shape;172;p6"/>
          <p:cNvSpPr txBox="1"/>
          <p:nvPr/>
        </p:nvSpPr>
        <p:spPr>
          <a:xfrm rot="4967290">
            <a:off x="10399250" y="4251831"/>
            <a:ext cx="1154231" cy="33869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COLORS</a:t>
            </a:r>
            <a:endParaRPr/>
          </a:p>
        </p:txBody>
      </p:sp>
      <p:sp>
        <p:nvSpPr>
          <p:cNvPr id="173" name="Google Shape;173;p6"/>
          <p:cNvSpPr/>
          <p:nvPr/>
        </p:nvSpPr>
        <p:spPr>
          <a:xfrm rot="-400932">
            <a:off x="11562189" y="2586731"/>
            <a:ext cx="399615" cy="3984580"/>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174" name="Google Shape;174;p6"/>
          <p:cNvGrpSpPr/>
          <p:nvPr/>
        </p:nvGrpSpPr>
        <p:grpSpPr>
          <a:xfrm rot="-432916">
            <a:off x="11510151" y="2699143"/>
            <a:ext cx="329627" cy="3759948"/>
            <a:chOff x="3015702" y="1986247"/>
            <a:chExt cx="329621" cy="3759877"/>
          </a:xfrm>
        </p:grpSpPr>
        <p:sp>
          <p:nvSpPr>
            <p:cNvPr id="175" name="Google Shape;175;p6"/>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76" name="Google Shape;176;p6"/>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77" name="Google Shape;177;p6"/>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78" name="Google Shape;178;p6"/>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179" name="Google Shape;179;p6"/>
          <p:cNvGrpSpPr/>
          <p:nvPr/>
        </p:nvGrpSpPr>
        <p:grpSpPr>
          <a:xfrm rot="-432916">
            <a:off x="11301623" y="2386787"/>
            <a:ext cx="429908" cy="1276891"/>
            <a:chOff x="2997536" y="1684476"/>
            <a:chExt cx="429900" cy="1276867"/>
          </a:xfrm>
        </p:grpSpPr>
        <p:sp>
          <p:nvSpPr>
            <p:cNvPr id="180" name="Google Shape;180;p6"/>
            <p:cNvSpPr/>
            <p:nvPr/>
          </p:nvSpPr>
          <p:spPr>
            <a:xfrm>
              <a:off x="2997536" y="1768245"/>
              <a:ext cx="429900" cy="193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81" name="Google Shape;181;p6"/>
            <p:cNvSpPr/>
            <p:nvPr/>
          </p:nvSpPr>
          <p:spPr>
            <a:xfrm>
              <a:off x="3095436" y="1684476"/>
              <a:ext cx="229200" cy="89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82" name="Google Shape;182;p6"/>
            <p:cNvSpPr/>
            <p:nvPr/>
          </p:nvSpPr>
          <p:spPr>
            <a:xfrm>
              <a:off x="3337660" y="1920643"/>
              <a:ext cx="89700" cy="1040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183" name="Google Shape;183;p6"/>
          <p:cNvSpPr/>
          <p:nvPr/>
        </p:nvSpPr>
        <p:spPr>
          <a:xfrm rot="-434708">
            <a:off x="11478853" y="3703148"/>
            <a:ext cx="230742" cy="399752"/>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84" name="Google Shape;184;p6"/>
          <p:cNvSpPr txBox="1"/>
          <p:nvPr/>
        </p:nvSpPr>
        <p:spPr>
          <a:xfrm rot="4967257">
            <a:off x="11130107" y="4648904"/>
            <a:ext cx="1146975" cy="33869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BLACK</a:t>
            </a:r>
            <a:endParaRPr/>
          </a:p>
        </p:txBody>
      </p:sp>
      <p:sp>
        <p:nvSpPr>
          <p:cNvPr id="185" name="Google Shape;185;p6"/>
          <p:cNvSpPr txBox="1">
            <a:spLocks noGrp="1"/>
          </p:cNvSpPr>
          <p:nvPr>
            <p:ph type="title"/>
          </p:nvPr>
        </p:nvSpPr>
        <p:spPr>
          <a:xfrm rot="-895174">
            <a:off x="1744034" y="908120"/>
            <a:ext cx="3176381" cy="4752059"/>
          </a:xfrm>
          <a:prstGeom prst="rect">
            <a:avLst/>
          </a:prstGeom>
        </p:spPr>
        <p:txBody>
          <a:bodyPr spcFirstLastPara="1" wrap="square" lIns="121900" tIns="121900" rIns="121900" bIns="121900" anchor="b" anchorCtr="0">
            <a:noAutofit/>
          </a:bodyPr>
          <a:lstStyle>
            <a:lvl1pPr lvl="0">
              <a:spcBef>
                <a:spcPts val="0"/>
              </a:spcBef>
              <a:spcAft>
                <a:spcPts val="0"/>
              </a:spcAft>
              <a:buSzPts val="6000"/>
              <a:buNone/>
              <a:defRPr/>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186" name="Google Shape;186;p6"/>
          <p:cNvSpPr txBox="1">
            <a:spLocks noGrp="1"/>
          </p:cNvSpPr>
          <p:nvPr>
            <p:ph type="body" idx="1"/>
          </p:nvPr>
        </p:nvSpPr>
        <p:spPr>
          <a:xfrm>
            <a:off x="6282686" y="1852800"/>
            <a:ext cx="3395100" cy="4239300"/>
          </a:xfrm>
          <a:prstGeom prst="rect">
            <a:avLst/>
          </a:prstGeom>
        </p:spPr>
        <p:txBody>
          <a:bodyPr spcFirstLastPara="1" wrap="square" lIns="121900" tIns="121900" rIns="121900" bIns="121900" anchor="t" anchorCtr="0">
            <a:noAutofit/>
          </a:bodyPr>
          <a:lstStyle>
            <a:lvl1pPr marL="457200" lvl="0" indent="-393700">
              <a:spcBef>
                <a:spcPts val="0"/>
              </a:spcBef>
              <a:spcAft>
                <a:spcPts val="0"/>
              </a:spcAft>
              <a:buSzPts val="2600"/>
              <a:buChar char="●"/>
              <a:defRPr/>
            </a:lvl1pPr>
            <a:lvl2pPr marL="914400" lvl="1" indent="-393700">
              <a:spcBef>
                <a:spcPts val="2100"/>
              </a:spcBef>
              <a:spcAft>
                <a:spcPts val="0"/>
              </a:spcAft>
              <a:buSzPts val="2600"/>
              <a:buChar char="○"/>
              <a:defRPr/>
            </a:lvl2pPr>
            <a:lvl3pPr marL="1371600" lvl="2" indent="-393700">
              <a:spcBef>
                <a:spcPts val="2100"/>
              </a:spcBef>
              <a:spcAft>
                <a:spcPts val="0"/>
              </a:spcAft>
              <a:buSzPts val="2600"/>
              <a:buChar char="■"/>
              <a:defRPr/>
            </a:lvl3pPr>
            <a:lvl4pPr marL="1828800" lvl="3" indent="-393700">
              <a:spcBef>
                <a:spcPts val="2100"/>
              </a:spcBef>
              <a:spcAft>
                <a:spcPts val="0"/>
              </a:spcAft>
              <a:buSzPts val="2600"/>
              <a:buChar char="●"/>
              <a:defRPr/>
            </a:lvl4pPr>
            <a:lvl5pPr marL="2286000" lvl="4" indent="-393700">
              <a:spcBef>
                <a:spcPts val="2100"/>
              </a:spcBef>
              <a:spcAft>
                <a:spcPts val="0"/>
              </a:spcAft>
              <a:buSzPts val="2600"/>
              <a:buChar char="○"/>
              <a:defRPr/>
            </a:lvl5pPr>
            <a:lvl6pPr marL="2743200" lvl="5" indent="-393700">
              <a:spcBef>
                <a:spcPts val="2100"/>
              </a:spcBef>
              <a:spcAft>
                <a:spcPts val="0"/>
              </a:spcAft>
              <a:buSzPts val="2600"/>
              <a:buChar char="■"/>
              <a:defRPr/>
            </a:lvl6pPr>
            <a:lvl7pPr marL="3200400" lvl="6" indent="-393700">
              <a:spcBef>
                <a:spcPts val="2100"/>
              </a:spcBef>
              <a:spcAft>
                <a:spcPts val="0"/>
              </a:spcAft>
              <a:buSzPts val="2600"/>
              <a:buChar char="●"/>
              <a:defRPr/>
            </a:lvl7pPr>
            <a:lvl8pPr marL="3657600" lvl="7" indent="-393700">
              <a:spcBef>
                <a:spcPts val="2100"/>
              </a:spcBef>
              <a:spcAft>
                <a:spcPts val="0"/>
              </a:spcAft>
              <a:buSzPts val="2600"/>
              <a:buChar char="○"/>
              <a:defRPr/>
            </a:lvl8pPr>
            <a:lvl9pPr marL="4114800" lvl="8" indent="-393700">
              <a:spcBef>
                <a:spcPts val="2100"/>
              </a:spcBef>
              <a:spcAft>
                <a:spcPts val="2100"/>
              </a:spcAft>
              <a:buSzPts val="2600"/>
              <a:buChar char="■"/>
              <a:defRPr/>
            </a:lvl9pPr>
          </a:lstStyle>
          <a:p>
            <a:endParaRPr/>
          </a:p>
        </p:txBody>
      </p:sp>
      <p:sp>
        <p:nvSpPr>
          <p:cNvPr id="187" name="Google Shape;187;p6"/>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Agenda">
  <p:cSld name="ONE_COLUMN_TEXT_1">
    <p:bg>
      <p:bgPr>
        <a:solidFill>
          <a:schemeClr val="accent6"/>
        </a:solidFill>
        <a:effectLst/>
      </p:bgPr>
    </p:bg>
    <p:spTree>
      <p:nvGrpSpPr>
        <p:cNvPr id="1" name="Shape 188"/>
        <p:cNvGrpSpPr/>
        <p:nvPr/>
      </p:nvGrpSpPr>
      <p:grpSpPr>
        <a:xfrm>
          <a:off x="0" y="0"/>
          <a:ext cx="0" cy="0"/>
          <a:chOff x="0" y="0"/>
          <a:chExt cx="0" cy="0"/>
        </a:xfrm>
      </p:grpSpPr>
      <p:sp>
        <p:nvSpPr>
          <p:cNvPr id="189" name="Google Shape;189;p7"/>
          <p:cNvSpPr/>
          <p:nvPr/>
        </p:nvSpPr>
        <p:spPr>
          <a:xfrm>
            <a:off x="384382" y="688485"/>
            <a:ext cx="9936300" cy="5522700"/>
          </a:xfrm>
          <a:prstGeom prst="rect">
            <a:avLst/>
          </a:prstGeom>
          <a:solidFill>
            <a:srgbClr val="FFFFFF"/>
          </a:solidFill>
          <a:ln>
            <a:noFill/>
          </a:ln>
          <a:effectLst>
            <a:outerShdw dist="177800" dir="2700000" algn="tl" rotWithShape="0">
              <a:srgbClr val="B2B2B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0" name="Google Shape;190;p7"/>
          <p:cNvSpPr/>
          <p:nvPr/>
        </p:nvSpPr>
        <p:spPr>
          <a:xfrm rot="-400932">
            <a:off x="10834501" y="2186051"/>
            <a:ext cx="399615" cy="3984580"/>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191" name="Google Shape;191;p7"/>
          <p:cNvGrpSpPr/>
          <p:nvPr/>
        </p:nvGrpSpPr>
        <p:grpSpPr>
          <a:xfrm rot="-432916">
            <a:off x="10782463" y="2298464"/>
            <a:ext cx="329627" cy="3759948"/>
            <a:chOff x="3015702" y="1986247"/>
            <a:chExt cx="329621" cy="3759877"/>
          </a:xfrm>
        </p:grpSpPr>
        <p:sp>
          <p:nvSpPr>
            <p:cNvPr id="192" name="Google Shape;192;p7"/>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3" name="Google Shape;193;p7"/>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4" name="Google Shape;194;p7"/>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5" name="Google Shape;195;p7"/>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196" name="Google Shape;196;p7"/>
          <p:cNvGrpSpPr/>
          <p:nvPr/>
        </p:nvGrpSpPr>
        <p:grpSpPr>
          <a:xfrm rot="-432916">
            <a:off x="10573936" y="1986108"/>
            <a:ext cx="429908" cy="1276891"/>
            <a:chOff x="2997536" y="1684476"/>
            <a:chExt cx="429900" cy="1276867"/>
          </a:xfrm>
        </p:grpSpPr>
        <p:sp>
          <p:nvSpPr>
            <p:cNvPr id="197" name="Google Shape;197;p7"/>
            <p:cNvSpPr/>
            <p:nvPr/>
          </p:nvSpPr>
          <p:spPr>
            <a:xfrm>
              <a:off x="2997536" y="1768245"/>
              <a:ext cx="429900" cy="1938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8" name="Google Shape;198;p7"/>
            <p:cNvSpPr/>
            <p:nvPr/>
          </p:nvSpPr>
          <p:spPr>
            <a:xfrm>
              <a:off x="3095436" y="1684476"/>
              <a:ext cx="229200" cy="897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9" name="Google Shape;199;p7"/>
            <p:cNvSpPr/>
            <p:nvPr/>
          </p:nvSpPr>
          <p:spPr>
            <a:xfrm>
              <a:off x="3337660" y="1920643"/>
              <a:ext cx="89700" cy="10407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200" name="Google Shape;200;p7"/>
          <p:cNvSpPr/>
          <p:nvPr/>
        </p:nvSpPr>
        <p:spPr>
          <a:xfrm rot="-434708">
            <a:off x="10751166" y="3302469"/>
            <a:ext cx="230742" cy="399752"/>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1" name="Google Shape;201;p7"/>
          <p:cNvSpPr txBox="1"/>
          <p:nvPr/>
        </p:nvSpPr>
        <p:spPr>
          <a:xfrm rot="4967100">
            <a:off x="10396377" y="4255130"/>
            <a:ext cx="1160892" cy="33869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COLORS</a:t>
            </a:r>
            <a:endParaRPr/>
          </a:p>
        </p:txBody>
      </p:sp>
      <p:sp>
        <p:nvSpPr>
          <p:cNvPr id="202" name="Google Shape;202;p7"/>
          <p:cNvSpPr/>
          <p:nvPr/>
        </p:nvSpPr>
        <p:spPr>
          <a:xfrm rot="-400932">
            <a:off x="11562189" y="2586731"/>
            <a:ext cx="399615" cy="3984580"/>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203" name="Google Shape;203;p7"/>
          <p:cNvGrpSpPr/>
          <p:nvPr/>
        </p:nvGrpSpPr>
        <p:grpSpPr>
          <a:xfrm rot="-432916">
            <a:off x="11510151" y="2699143"/>
            <a:ext cx="329627" cy="3759948"/>
            <a:chOff x="3015702" y="1986247"/>
            <a:chExt cx="329621" cy="3759877"/>
          </a:xfrm>
        </p:grpSpPr>
        <p:sp>
          <p:nvSpPr>
            <p:cNvPr id="204" name="Google Shape;204;p7"/>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5" name="Google Shape;205;p7"/>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6" name="Google Shape;206;p7"/>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7" name="Google Shape;207;p7"/>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208" name="Google Shape;208;p7"/>
          <p:cNvGrpSpPr/>
          <p:nvPr/>
        </p:nvGrpSpPr>
        <p:grpSpPr>
          <a:xfrm rot="-432916">
            <a:off x="11301623" y="2386787"/>
            <a:ext cx="429908" cy="1276891"/>
            <a:chOff x="2997536" y="1684476"/>
            <a:chExt cx="429900" cy="1276867"/>
          </a:xfrm>
        </p:grpSpPr>
        <p:sp>
          <p:nvSpPr>
            <p:cNvPr id="209" name="Google Shape;209;p7"/>
            <p:cNvSpPr/>
            <p:nvPr/>
          </p:nvSpPr>
          <p:spPr>
            <a:xfrm>
              <a:off x="2997536" y="1768245"/>
              <a:ext cx="429900" cy="193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0" name="Google Shape;210;p7"/>
            <p:cNvSpPr/>
            <p:nvPr/>
          </p:nvSpPr>
          <p:spPr>
            <a:xfrm>
              <a:off x="3095436" y="1684476"/>
              <a:ext cx="229200" cy="89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1" name="Google Shape;211;p7"/>
            <p:cNvSpPr/>
            <p:nvPr/>
          </p:nvSpPr>
          <p:spPr>
            <a:xfrm>
              <a:off x="3337660" y="1920643"/>
              <a:ext cx="89700" cy="1040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212" name="Google Shape;212;p7"/>
          <p:cNvSpPr/>
          <p:nvPr/>
        </p:nvSpPr>
        <p:spPr>
          <a:xfrm rot="-434708">
            <a:off x="11478853" y="3703148"/>
            <a:ext cx="230742" cy="399752"/>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3" name="Google Shape;213;p7"/>
          <p:cNvSpPr txBox="1"/>
          <p:nvPr/>
        </p:nvSpPr>
        <p:spPr>
          <a:xfrm rot="4967020">
            <a:off x="11131465" y="4647404"/>
            <a:ext cx="1143961" cy="33869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BLACK</a:t>
            </a:r>
            <a:endParaRPr/>
          </a:p>
        </p:txBody>
      </p:sp>
      <p:sp>
        <p:nvSpPr>
          <p:cNvPr id="214" name="Google Shape;214;p7"/>
          <p:cNvSpPr txBox="1">
            <a:spLocks noGrp="1"/>
          </p:cNvSpPr>
          <p:nvPr>
            <p:ph type="title"/>
          </p:nvPr>
        </p:nvSpPr>
        <p:spPr>
          <a:xfrm>
            <a:off x="1991351" y="1051100"/>
            <a:ext cx="7614900" cy="1007700"/>
          </a:xfrm>
          <a:prstGeom prst="rect">
            <a:avLst/>
          </a:prstGeom>
        </p:spPr>
        <p:txBody>
          <a:bodyPr spcFirstLastPara="1" wrap="square" lIns="121900" tIns="121900" rIns="121900" bIns="121900" anchor="b" anchorCtr="0">
            <a:noAutofit/>
          </a:bodyPr>
          <a:lstStyle>
            <a:lvl1pPr lvl="0" rtl="0">
              <a:spcBef>
                <a:spcPts val="0"/>
              </a:spcBef>
              <a:spcAft>
                <a:spcPts val="0"/>
              </a:spcAft>
              <a:buSzPts val="6000"/>
              <a:buNone/>
              <a:defRPr/>
            </a:lvl1pPr>
            <a:lvl2pPr lvl="1" algn="r" rtl="0">
              <a:spcBef>
                <a:spcPts val="0"/>
              </a:spcBef>
              <a:spcAft>
                <a:spcPts val="0"/>
              </a:spcAft>
              <a:buSzPts val="3200"/>
              <a:buNone/>
              <a:defRPr sz="3200"/>
            </a:lvl2pPr>
            <a:lvl3pPr lvl="2" algn="r" rtl="0">
              <a:spcBef>
                <a:spcPts val="0"/>
              </a:spcBef>
              <a:spcAft>
                <a:spcPts val="0"/>
              </a:spcAft>
              <a:buSzPts val="3200"/>
              <a:buNone/>
              <a:defRPr sz="3200"/>
            </a:lvl3pPr>
            <a:lvl4pPr lvl="3" algn="r" rtl="0">
              <a:spcBef>
                <a:spcPts val="0"/>
              </a:spcBef>
              <a:spcAft>
                <a:spcPts val="0"/>
              </a:spcAft>
              <a:buSzPts val="3200"/>
              <a:buNone/>
              <a:defRPr sz="3200"/>
            </a:lvl4pPr>
            <a:lvl5pPr lvl="4" algn="r" rtl="0">
              <a:spcBef>
                <a:spcPts val="0"/>
              </a:spcBef>
              <a:spcAft>
                <a:spcPts val="0"/>
              </a:spcAft>
              <a:buSzPts val="3200"/>
              <a:buNone/>
              <a:defRPr sz="3200"/>
            </a:lvl5pPr>
            <a:lvl6pPr lvl="5" algn="r" rtl="0">
              <a:spcBef>
                <a:spcPts val="0"/>
              </a:spcBef>
              <a:spcAft>
                <a:spcPts val="0"/>
              </a:spcAft>
              <a:buSzPts val="3200"/>
              <a:buNone/>
              <a:defRPr sz="3200"/>
            </a:lvl6pPr>
            <a:lvl7pPr lvl="6" algn="r" rtl="0">
              <a:spcBef>
                <a:spcPts val="0"/>
              </a:spcBef>
              <a:spcAft>
                <a:spcPts val="0"/>
              </a:spcAft>
              <a:buSzPts val="3200"/>
              <a:buNone/>
              <a:defRPr sz="3200"/>
            </a:lvl7pPr>
            <a:lvl8pPr lvl="7" algn="r" rtl="0">
              <a:spcBef>
                <a:spcPts val="0"/>
              </a:spcBef>
              <a:spcAft>
                <a:spcPts val="0"/>
              </a:spcAft>
              <a:buSzPts val="3200"/>
              <a:buNone/>
              <a:defRPr sz="3200"/>
            </a:lvl8pPr>
            <a:lvl9pPr lvl="8" algn="r" rtl="0">
              <a:spcBef>
                <a:spcPts val="0"/>
              </a:spcBef>
              <a:spcAft>
                <a:spcPts val="0"/>
              </a:spcAft>
              <a:buSzPts val="3200"/>
              <a:buNone/>
              <a:defRPr sz="3200"/>
            </a:lvl9pPr>
          </a:lstStyle>
          <a:p>
            <a:endParaRPr/>
          </a:p>
        </p:txBody>
      </p:sp>
      <p:sp>
        <p:nvSpPr>
          <p:cNvPr id="215" name="Google Shape;215;p7"/>
          <p:cNvSpPr txBox="1">
            <a:spLocks noGrp="1"/>
          </p:cNvSpPr>
          <p:nvPr>
            <p:ph type="body" idx="1"/>
          </p:nvPr>
        </p:nvSpPr>
        <p:spPr>
          <a:xfrm>
            <a:off x="1991350" y="2491900"/>
            <a:ext cx="6956400" cy="3054300"/>
          </a:xfrm>
          <a:prstGeom prst="rect">
            <a:avLst/>
          </a:prstGeom>
        </p:spPr>
        <p:txBody>
          <a:bodyPr spcFirstLastPara="1" wrap="square" lIns="121900" tIns="121900" rIns="121900" bIns="121900" anchor="t" anchorCtr="0">
            <a:noAutofit/>
          </a:bodyPr>
          <a:lstStyle>
            <a:lvl1pPr marL="457200" lvl="0" indent="-393700" rtl="0">
              <a:spcBef>
                <a:spcPts val="0"/>
              </a:spcBef>
              <a:spcAft>
                <a:spcPts val="0"/>
              </a:spcAft>
              <a:buSzPts val="2600"/>
              <a:buChar char="●"/>
              <a:defRPr/>
            </a:lvl1pPr>
            <a:lvl2pPr marL="914400" lvl="1" indent="-393700" rtl="0">
              <a:spcBef>
                <a:spcPts val="2100"/>
              </a:spcBef>
              <a:spcAft>
                <a:spcPts val="0"/>
              </a:spcAft>
              <a:buSzPts val="2600"/>
              <a:buChar char="○"/>
              <a:defRPr/>
            </a:lvl2pPr>
            <a:lvl3pPr marL="1371600" lvl="2" indent="-393700" rtl="0">
              <a:spcBef>
                <a:spcPts val="2100"/>
              </a:spcBef>
              <a:spcAft>
                <a:spcPts val="0"/>
              </a:spcAft>
              <a:buSzPts val="2600"/>
              <a:buChar char="■"/>
              <a:defRPr/>
            </a:lvl3pPr>
            <a:lvl4pPr marL="1828800" lvl="3" indent="-393700" rtl="0">
              <a:spcBef>
                <a:spcPts val="2100"/>
              </a:spcBef>
              <a:spcAft>
                <a:spcPts val="0"/>
              </a:spcAft>
              <a:buSzPts val="2600"/>
              <a:buChar char="●"/>
              <a:defRPr/>
            </a:lvl4pPr>
            <a:lvl5pPr marL="2286000" lvl="4" indent="-393700" rtl="0">
              <a:spcBef>
                <a:spcPts val="2100"/>
              </a:spcBef>
              <a:spcAft>
                <a:spcPts val="0"/>
              </a:spcAft>
              <a:buSzPts val="2600"/>
              <a:buChar char="○"/>
              <a:defRPr/>
            </a:lvl5pPr>
            <a:lvl6pPr marL="2743200" lvl="5" indent="-393700" rtl="0">
              <a:spcBef>
                <a:spcPts val="2100"/>
              </a:spcBef>
              <a:spcAft>
                <a:spcPts val="0"/>
              </a:spcAft>
              <a:buSzPts val="2600"/>
              <a:buChar char="■"/>
              <a:defRPr/>
            </a:lvl6pPr>
            <a:lvl7pPr marL="3200400" lvl="6" indent="-393700" rtl="0">
              <a:spcBef>
                <a:spcPts val="2100"/>
              </a:spcBef>
              <a:spcAft>
                <a:spcPts val="0"/>
              </a:spcAft>
              <a:buSzPts val="2600"/>
              <a:buChar char="●"/>
              <a:defRPr/>
            </a:lvl7pPr>
            <a:lvl8pPr marL="3657600" lvl="7" indent="-393700" rtl="0">
              <a:spcBef>
                <a:spcPts val="2100"/>
              </a:spcBef>
              <a:spcAft>
                <a:spcPts val="0"/>
              </a:spcAft>
              <a:buSzPts val="2600"/>
              <a:buChar char="○"/>
              <a:defRPr/>
            </a:lvl8pPr>
            <a:lvl9pPr marL="4114800" lvl="8" indent="-393700" rtl="0">
              <a:spcBef>
                <a:spcPts val="2100"/>
              </a:spcBef>
              <a:spcAft>
                <a:spcPts val="2100"/>
              </a:spcAft>
              <a:buSzPts val="2600"/>
              <a:buChar char="■"/>
              <a:defRPr/>
            </a:lvl9pPr>
          </a:lstStyle>
          <a:p>
            <a:endParaRPr/>
          </a:p>
        </p:txBody>
      </p:sp>
      <p:sp>
        <p:nvSpPr>
          <p:cNvPr id="216" name="Google Shape;216;p7"/>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217"/>
        <p:cNvGrpSpPr/>
        <p:nvPr/>
      </p:nvGrpSpPr>
      <p:grpSpPr>
        <a:xfrm>
          <a:off x="0" y="0"/>
          <a:ext cx="0" cy="0"/>
          <a:chOff x="0" y="0"/>
          <a:chExt cx="0" cy="0"/>
        </a:xfrm>
      </p:grpSpPr>
      <p:sp>
        <p:nvSpPr>
          <p:cNvPr id="218" name="Google Shape;218;p8"/>
          <p:cNvSpPr/>
          <p:nvPr/>
        </p:nvSpPr>
        <p:spPr>
          <a:xfrm>
            <a:off x="1764510" y="643896"/>
            <a:ext cx="4470600" cy="5913300"/>
          </a:xfrm>
          <a:prstGeom prst="rect">
            <a:avLst/>
          </a:prstGeom>
          <a:solidFill>
            <a:schemeClr val="lt2"/>
          </a:solidFill>
          <a:ln>
            <a:noFill/>
          </a:ln>
          <a:effectLst>
            <a:outerShdw dist="177800" dir="2700000" algn="tl" rotWithShape="0">
              <a:srgbClr val="B2B2B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9" name="Google Shape;219;p8"/>
          <p:cNvSpPr/>
          <p:nvPr/>
        </p:nvSpPr>
        <p:spPr>
          <a:xfrm>
            <a:off x="1941134" y="831788"/>
            <a:ext cx="4148100" cy="55227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220" name="Google Shape;220;p8"/>
          <p:cNvGrpSpPr/>
          <p:nvPr/>
        </p:nvGrpSpPr>
        <p:grpSpPr>
          <a:xfrm>
            <a:off x="3225445" y="71639"/>
            <a:ext cx="1756200" cy="874921"/>
            <a:chOff x="2815867" y="-221031"/>
            <a:chExt cx="1756200" cy="874921"/>
          </a:xfrm>
        </p:grpSpPr>
        <p:sp>
          <p:nvSpPr>
            <p:cNvPr id="221" name="Google Shape;221;p8"/>
            <p:cNvSpPr/>
            <p:nvPr/>
          </p:nvSpPr>
          <p:spPr>
            <a:xfrm>
              <a:off x="3331607" y="-221031"/>
              <a:ext cx="695389" cy="442061"/>
            </a:xfrm>
            <a:custGeom>
              <a:avLst/>
              <a:gdLst/>
              <a:ahLst/>
              <a:cxnLst/>
              <a:rect l="l" t="t" r="r" b="b"/>
              <a:pathLst>
                <a:path w="695389" h="442061" extrusionOk="0">
                  <a:moveTo>
                    <a:pt x="349212" y="94863"/>
                  </a:moveTo>
                  <a:cubicBezTo>
                    <a:pt x="289565" y="94863"/>
                    <a:pt x="241212" y="143216"/>
                    <a:pt x="241212" y="202863"/>
                  </a:cubicBezTo>
                  <a:cubicBezTo>
                    <a:pt x="241212" y="262510"/>
                    <a:pt x="289565" y="310863"/>
                    <a:pt x="349212" y="310863"/>
                  </a:cubicBezTo>
                  <a:cubicBezTo>
                    <a:pt x="408859" y="310863"/>
                    <a:pt x="457212" y="262510"/>
                    <a:pt x="457212" y="202863"/>
                  </a:cubicBezTo>
                  <a:cubicBezTo>
                    <a:pt x="457212" y="143216"/>
                    <a:pt x="408859" y="94863"/>
                    <a:pt x="349212" y="94863"/>
                  </a:cubicBezTo>
                  <a:close/>
                  <a:moveTo>
                    <a:pt x="221031" y="0"/>
                  </a:moveTo>
                  <a:lnTo>
                    <a:pt x="474358" y="0"/>
                  </a:lnTo>
                  <a:cubicBezTo>
                    <a:pt x="596430" y="0"/>
                    <a:pt x="695389" y="98959"/>
                    <a:pt x="695389" y="221031"/>
                  </a:cubicBezTo>
                  <a:cubicBezTo>
                    <a:pt x="695389" y="294708"/>
                    <a:pt x="695388" y="368384"/>
                    <a:pt x="695388" y="442061"/>
                  </a:cubicBezTo>
                  <a:lnTo>
                    <a:pt x="0" y="442061"/>
                  </a:lnTo>
                  <a:lnTo>
                    <a:pt x="0" y="221031"/>
                  </a:lnTo>
                  <a:cubicBezTo>
                    <a:pt x="0" y="98959"/>
                    <a:pt x="98959" y="0"/>
                    <a:pt x="221031" y="0"/>
                  </a:cubicBezTo>
                  <a:close/>
                </a:path>
              </a:pathLst>
            </a:custGeom>
            <a:solidFill>
              <a:srgbClr val="95959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2" name="Google Shape;222;p8"/>
            <p:cNvSpPr/>
            <p:nvPr/>
          </p:nvSpPr>
          <p:spPr>
            <a:xfrm>
              <a:off x="2815867" y="151390"/>
              <a:ext cx="1756200" cy="502500"/>
            </a:xfrm>
            <a:prstGeom prst="round2SameRect">
              <a:avLst>
                <a:gd name="adj1" fmla="val 50000"/>
                <a:gd name="adj2" fmla="val 0"/>
              </a:avLst>
            </a:prstGeom>
            <a:solidFill>
              <a:srgbClr val="A1A1A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223" name="Google Shape;223;p8"/>
          <p:cNvSpPr/>
          <p:nvPr/>
        </p:nvSpPr>
        <p:spPr>
          <a:xfrm rot="-400932">
            <a:off x="6884026" y="2188051"/>
            <a:ext cx="399615" cy="3984580"/>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224" name="Google Shape;224;p8"/>
          <p:cNvGrpSpPr/>
          <p:nvPr/>
        </p:nvGrpSpPr>
        <p:grpSpPr>
          <a:xfrm rot="-432916">
            <a:off x="6831988" y="2300464"/>
            <a:ext cx="329627" cy="3759948"/>
            <a:chOff x="3015702" y="1986247"/>
            <a:chExt cx="329621" cy="3759877"/>
          </a:xfrm>
        </p:grpSpPr>
        <p:sp>
          <p:nvSpPr>
            <p:cNvPr id="225" name="Google Shape;225;p8"/>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6" name="Google Shape;226;p8"/>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7" name="Google Shape;227;p8"/>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8" name="Google Shape;228;p8"/>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229" name="Google Shape;229;p8"/>
          <p:cNvGrpSpPr/>
          <p:nvPr/>
        </p:nvGrpSpPr>
        <p:grpSpPr>
          <a:xfrm rot="-432916">
            <a:off x="6623461" y="1988108"/>
            <a:ext cx="429908" cy="1276891"/>
            <a:chOff x="2997536" y="1684476"/>
            <a:chExt cx="429900" cy="1276867"/>
          </a:xfrm>
        </p:grpSpPr>
        <p:sp>
          <p:nvSpPr>
            <p:cNvPr id="230" name="Google Shape;230;p8"/>
            <p:cNvSpPr/>
            <p:nvPr/>
          </p:nvSpPr>
          <p:spPr>
            <a:xfrm>
              <a:off x="2997536" y="1768245"/>
              <a:ext cx="429900" cy="1938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1" name="Google Shape;231;p8"/>
            <p:cNvSpPr/>
            <p:nvPr/>
          </p:nvSpPr>
          <p:spPr>
            <a:xfrm>
              <a:off x="3095436" y="1684476"/>
              <a:ext cx="229200" cy="89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2" name="Google Shape;232;p8"/>
            <p:cNvSpPr/>
            <p:nvPr/>
          </p:nvSpPr>
          <p:spPr>
            <a:xfrm>
              <a:off x="3337660" y="1920643"/>
              <a:ext cx="89700" cy="1040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233" name="Google Shape;233;p8"/>
          <p:cNvSpPr/>
          <p:nvPr/>
        </p:nvSpPr>
        <p:spPr>
          <a:xfrm rot="-434708">
            <a:off x="6800691" y="3304469"/>
            <a:ext cx="230742" cy="399752"/>
          </a:xfrm>
          <a:prstGeom prst="ellipse">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4" name="Google Shape;234;p8"/>
          <p:cNvSpPr txBox="1"/>
          <p:nvPr/>
        </p:nvSpPr>
        <p:spPr>
          <a:xfrm rot="4967296">
            <a:off x="6469660" y="4230130"/>
            <a:ext cx="1106453" cy="33869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COLORS</a:t>
            </a:r>
            <a:endParaRPr/>
          </a:p>
        </p:txBody>
      </p:sp>
      <p:sp>
        <p:nvSpPr>
          <p:cNvPr id="235" name="Google Shape;235;p8"/>
          <p:cNvSpPr/>
          <p:nvPr/>
        </p:nvSpPr>
        <p:spPr>
          <a:xfrm rot="-400932">
            <a:off x="7611714" y="2588731"/>
            <a:ext cx="399615" cy="3984580"/>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236" name="Google Shape;236;p8"/>
          <p:cNvGrpSpPr/>
          <p:nvPr/>
        </p:nvGrpSpPr>
        <p:grpSpPr>
          <a:xfrm rot="-432916">
            <a:off x="7559676" y="2701143"/>
            <a:ext cx="329627" cy="3759948"/>
            <a:chOff x="3015702" y="1986247"/>
            <a:chExt cx="329621" cy="3759877"/>
          </a:xfrm>
        </p:grpSpPr>
        <p:sp>
          <p:nvSpPr>
            <p:cNvPr id="237" name="Google Shape;237;p8"/>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8" name="Google Shape;238;p8"/>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9" name="Google Shape;239;p8"/>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0" name="Google Shape;240;p8"/>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241" name="Google Shape;241;p8"/>
          <p:cNvGrpSpPr/>
          <p:nvPr/>
        </p:nvGrpSpPr>
        <p:grpSpPr>
          <a:xfrm rot="-432916">
            <a:off x="7351148" y="2388787"/>
            <a:ext cx="429908" cy="1276891"/>
            <a:chOff x="2997536" y="1684476"/>
            <a:chExt cx="429900" cy="1276867"/>
          </a:xfrm>
        </p:grpSpPr>
        <p:sp>
          <p:nvSpPr>
            <p:cNvPr id="242" name="Google Shape;242;p8"/>
            <p:cNvSpPr/>
            <p:nvPr/>
          </p:nvSpPr>
          <p:spPr>
            <a:xfrm>
              <a:off x="2997536" y="1768245"/>
              <a:ext cx="429900" cy="193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3" name="Google Shape;243;p8"/>
            <p:cNvSpPr/>
            <p:nvPr/>
          </p:nvSpPr>
          <p:spPr>
            <a:xfrm>
              <a:off x="3095436" y="1684476"/>
              <a:ext cx="229200" cy="89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4" name="Google Shape;244;p8"/>
            <p:cNvSpPr/>
            <p:nvPr/>
          </p:nvSpPr>
          <p:spPr>
            <a:xfrm>
              <a:off x="3337660" y="1920643"/>
              <a:ext cx="89700" cy="1040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245" name="Google Shape;245;p8"/>
          <p:cNvSpPr/>
          <p:nvPr/>
        </p:nvSpPr>
        <p:spPr>
          <a:xfrm rot="-434708">
            <a:off x="7528378" y="3705148"/>
            <a:ext cx="230742" cy="399752"/>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6" name="Google Shape;246;p8"/>
          <p:cNvSpPr txBox="1"/>
          <p:nvPr/>
        </p:nvSpPr>
        <p:spPr>
          <a:xfrm rot="4967637">
            <a:off x="7174949" y="4656154"/>
            <a:ext cx="1157543" cy="33869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BLACK</a:t>
            </a:r>
            <a:endParaRPr/>
          </a:p>
        </p:txBody>
      </p:sp>
      <p:sp>
        <p:nvSpPr>
          <p:cNvPr id="247" name="Google Shape;247;p8"/>
          <p:cNvSpPr txBox="1">
            <a:spLocks noGrp="1"/>
          </p:cNvSpPr>
          <p:nvPr>
            <p:ph type="title"/>
          </p:nvPr>
        </p:nvSpPr>
        <p:spPr>
          <a:xfrm>
            <a:off x="2344750" y="1249500"/>
            <a:ext cx="3420300" cy="4805100"/>
          </a:xfrm>
          <a:prstGeom prst="rect">
            <a:avLst/>
          </a:prstGeom>
        </p:spPr>
        <p:txBody>
          <a:bodyPr spcFirstLastPara="1" wrap="square" lIns="121900" tIns="121900" rIns="121900" bIns="121900" anchor="ctr" anchorCtr="0">
            <a:noAutofit/>
          </a:bodyPr>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a:endParaRPr/>
          </a:p>
        </p:txBody>
      </p:sp>
      <p:sp>
        <p:nvSpPr>
          <p:cNvPr id="248" name="Google Shape;248;p8"/>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meline or process">
  <p:cSld name="BLANK_4">
    <p:bg>
      <p:bgPr>
        <a:solidFill>
          <a:schemeClr val="accent1"/>
        </a:solidFill>
        <a:effectLst/>
      </p:bgPr>
    </p:bg>
    <p:spTree>
      <p:nvGrpSpPr>
        <p:cNvPr id="1" name="Shape 249"/>
        <p:cNvGrpSpPr/>
        <p:nvPr/>
      </p:nvGrpSpPr>
      <p:grpSpPr>
        <a:xfrm>
          <a:off x="0" y="0"/>
          <a:ext cx="0" cy="0"/>
          <a:chOff x="0" y="0"/>
          <a:chExt cx="0" cy="0"/>
        </a:xfrm>
      </p:grpSpPr>
      <p:sp>
        <p:nvSpPr>
          <p:cNvPr id="250" name="Google Shape;250;p9"/>
          <p:cNvSpPr/>
          <p:nvPr/>
        </p:nvSpPr>
        <p:spPr>
          <a:xfrm>
            <a:off x="384375" y="483975"/>
            <a:ext cx="11478000" cy="5052600"/>
          </a:xfrm>
          <a:prstGeom prst="rect">
            <a:avLst/>
          </a:prstGeom>
          <a:solidFill>
            <a:srgbClr val="FFFFFF"/>
          </a:solidFill>
          <a:ln>
            <a:noFill/>
          </a:ln>
          <a:effectLst>
            <a:outerShdw dist="177800" dir="2700000" algn="tl" rotWithShape="0">
              <a:srgbClr val="B2B2B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51" name="Google Shape;251;p9"/>
          <p:cNvSpPr txBox="1">
            <a:spLocks noGrp="1"/>
          </p:cNvSpPr>
          <p:nvPr>
            <p:ph type="sldNum" idx="12"/>
          </p:nvPr>
        </p:nvSpPr>
        <p:spPr>
          <a:xfrm>
            <a:off x="10813718"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52" name="Google Shape;252;p9"/>
          <p:cNvSpPr txBox="1">
            <a:spLocks noGrp="1"/>
          </p:cNvSpPr>
          <p:nvPr>
            <p:ph type="title"/>
          </p:nvPr>
        </p:nvSpPr>
        <p:spPr>
          <a:xfrm>
            <a:off x="415604" y="263842"/>
            <a:ext cx="11361000" cy="763500"/>
          </a:xfrm>
          <a:prstGeom prst="rect">
            <a:avLst/>
          </a:prstGeom>
        </p:spPr>
        <p:txBody>
          <a:bodyPr spcFirstLastPara="1" wrap="square" lIns="121900" tIns="121900" rIns="121900" bIns="121900"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253" name="Google Shape;253;p9"/>
          <p:cNvSpPr txBox="1">
            <a:spLocks noGrp="1"/>
          </p:cNvSpPr>
          <p:nvPr>
            <p:ph type="body" idx="1"/>
          </p:nvPr>
        </p:nvSpPr>
        <p:spPr>
          <a:xfrm>
            <a:off x="408738"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93700" rtl="0">
              <a:spcBef>
                <a:spcPts val="2100"/>
              </a:spcBef>
              <a:spcAft>
                <a:spcPts val="0"/>
              </a:spcAft>
              <a:buSzPts val="2600"/>
              <a:buChar char="○"/>
              <a:defRPr/>
            </a:lvl2pPr>
            <a:lvl3pPr marL="1371600" lvl="2" indent="-393700" rtl="0">
              <a:spcBef>
                <a:spcPts val="2100"/>
              </a:spcBef>
              <a:spcAft>
                <a:spcPts val="0"/>
              </a:spcAft>
              <a:buSzPts val="2600"/>
              <a:buChar char="■"/>
              <a:defRPr/>
            </a:lvl3pPr>
            <a:lvl4pPr marL="1828800" lvl="3" indent="-393700" rtl="0">
              <a:spcBef>
                <a:spcPts val="2100"/>
              </a:spcBef>
              <a:spcAft>
                <a:spcPts val="0"/>
              </a:spcAft>
              <a:buSzPts val="2600"/>
              <a:buChar char="●"/>
              <a:defRPr/>
            </a:lvl4pPr>
            <a:lvl5pPr marL="2286000" lvl="4" indent="-393700" rtl="0">
              <a:spcBef>
                <a:spcPts val="2100"/>
              </a:spcBef>
              <a:spcAft>
                <a:spcPts val="0"/>
              </a:spcAft>
              <a:buSzPts val="2600"/>
              <a:buChar char="○"/>
              <a:defRPr/>
            </a:lvl5pPr>
            <a:lvl6pPr marL="2743200" lvl="5" indent="-393700" rtl="0">
              <a:spcBef>
                <a:spcPts val="2100"/>
              </a:spcBef>
              <a:spcAft>
                <a:spcPts val="0"/>
              </a:spcAft>
              <a:buSzPts val="2600"/>
              <a:buChar char="■"/>
              <a:defRPr/>
            </a:lvl6pPr>
            <a:lvl7pPr marL="3200400" lvl="6" indent="-393700" rtl="0">
              <a:spcBef>
                <a:spcPts val="2100"/>
              </a:spcBef>
              <a:spcAft>
                <a:spcPts val="0"/>
              </a:spcAft>
              <a:buSzPts val="2600"/>
              <a:buChar char="●"/>
              <a:defRPr/>
            </a:lvl7pPr>
            <a:lvl8pPr marL="3657600" lvl="7" indent="-393700" rtl="0">
              <a:spcBef>
                <a:spcPts val="2100"/>
              </a:spcBef>
              <a:spcAft>
                <a:spcPts val="0"/>
              </a:spcAft>
              <a:buSzPts val="2600"/>
              <a:buChar char="○"/>
              <a:defRPr/>
            </a:lvl8pPr>
            <a:lvl9pPr marL="4114800" lvl="8" indent="-393700" rtl="0">
              <a:spcBef>
                <a:spcPts val="2100"/>
              </a:spcBef>
              <a:spcAft>
                <a:spcPts val="2100"/>
              </a:spcAft>
              <a:buSzPts val="2600"/>
              <a:buChar char="■"/>
              <a:defRPr/>
            </a:lvl9pPr>
          </a:lstStyle>
          <a:p>
            <a:endParaRPr/>
          </a:p>
        </p:txBody>
      </p:sp>
      <p:sp>
        <p:nvSpPr>
          <p:cNvPr id="254" name="Google Shape;254;p9"/>
          <p:cNvSpPr txBox="1">
            <a:spLocks noGrp="1"/>
          </p:cNvSpPr>
          <p:nvPr>
            <p:ph type="subTitle" idx="2"/>
          </p:nvPr>
        </p:nvSpPr>
        <p:spPr>
          <a:xfrm>
            <a:off x="408738"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lvl1pPr>
            <a:lvl2pPr lvl="1" algn="ctr" rtl="0">
              <a:spcBef>
                <a:spcPts val="2100"/>
              </a:spcBef>
              <a:spcAft>
                <a:spcPts val="0"/>
              </a:spcAft>
              <a:buNone/>
              <a:defRPr sz="3200" b="1"/>
            </a:lvl2pPr>
            <a:lvl3pPr lvl="2" algn="ctr" rtl="0">
              <a:spcBef>
                <a:spcPts val="2100"/>
              </a:spcBef>
              <a:spcAft>
                <a:spcPts val="0"/>
              </a:spcAft>
              <a:buNone/>
              <a:defRPr sz="3200" b="1"/>
            </a:lvl3pPr>
            <a:lvl4pPr lvl="3" algn="ctr" rtl="0">
              <a:spcBef>
                <a:spcPts val="2100"/>
              </a:spcBef>
              <a:spcAft>
                <a:spcPts val="0"/>
              </a:spcAft>
              <a:buNone/>
              <a:defRPr sz="3200" b="1"/>
            </a:lvl4pPr>
            <a:lvl5pPr lvl="4" algn="ctr" rtl="0">
              <a:spcBef>
                <a:spcPts val="2100"/>
              </a:spcBef>
              <a:spcAft>
                <a:spcPts val="0"/>
              </a:spcAft>
              <a:buNone/>
              <a:defRPr sz="3200" b="1"/>
            </a:lvl5pPr>
            <a:lvl6pPr lvl="5" algn="ctr" rtl="0">
              <a:spcBef>
                <a:spcPts val="2100"/>
              </a:spcBef>
              <a:spcAft>
                <a:spcPts val="0"/>
              </a:spcAft>
              <a:buNone/>
              <a:defRPr sz="3200" b="1"/>
            </a:lvl6pPr>
            <a:lvl7pPr lvl="6" algn="ctr" rtl="0">
              <a:spcBef>
                <a:spcPts val="2100"/>
              </a:spcBef>
              <a:spcAft>
                <a:spcPts val="0"/>
              </a:spcAft>
              <a:buNone/>
              <a:defRPr sz="3200" b="1"/>
            </a:lvl7pPr>
            <a:lvl8pPr lvl="7" algn="ctr" rtl="0">
              <a:spcBef>
                <a:spcPts val="2100"/>
              </a:spcBef>
              <a:spcAft>
                <a:spcPts val="0"/>
              </a:spcAft>
              <a:buNone/>
              <a:defRPr sz="3200" b="1"/>
            </a:lvl8pPr>
            <a:lvl9pPr lvl="8" algn="ctr" rtl="0">
              <a:spcBef>
                <a:spcPts val="2100"/>
              </a:spcBef>
              <a:spcAft>
                <a:spcPts val="2100"/>
              </a:spcAft>
              <a:buNone/>
              <a:defRPr sz="3200" b="1"/>
            </a:lvl9pPr>
          </a:lstStyle>
          <a:p>
            <a:endParaRPr/>
          </a:p>
        </p:txBody>
      </p:sp>
      <p:sp>
        <p:nvSpPr>
          <p:cNvPr id="255" name="Google Shape;255;p9"/>
          <p:cNvSpPr txBox="1">
            <a:spLocks noGrp="1"/>
          </p:cNvSpPr>
          <p:nvPr>
            <p:ph type="body" idx="3"/>
          </p:nvPr>
        </p:nvSpPr>
        <p:spPr>
          <a:xfrm>
            <a:off x="2727301"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93700" rtl="0">
              <a:spcBef>
                <a:spcPts val="2100"/>
              </a:spcBef>
              <a:spcAft>
                <a:spcPts val="0"/>
              </a:spcAft>
              <a:buSzPts val="2600"/>
              <a:buChar char="○"/>
              <a:defRPr/>
            </a:lvl2pPr>
            <a:lvl3pPr marL="1371600" lvl="2" indent="-393700" rtl="0">
              <a:spcBef>
                <a:spcPts val="2100"/>
              </a:spcBef>
              <a:spcAft>
                <a:spcPts val="0"/>
              </a:spcAft>
              <a:buSzPts val="2600"/>
              <a:buChar char="■"/>
              <a:defRPr/>
            </a:lvl3pPr>
            <a:lvl4pPr marL="1828800" lvl="3" indent="-393700" rtl="0">
              <a:spcBef>
                <a:spcPts val="2100"/>
              </a:spcBef>
              <a:spcAft>
                <a:spcPts val="0"/>
              </a:spcAft>
              <a:buSzPts val="2600"/>
              <a:buChar char="●"/>
              <a:defRPr/>
            </a:lvl4pPr>
            <a:lvl5pPr marL="2286000" lvl="4" indent="-393700" rtl="0">
              <a:spcBef>
                <a:spcPts val="2100"/>
              </a:spcBef>
              <a:spcAft>
                <a:spcPts val="0"/>
              </a:spcAft>
              <a:buSzPts val="2600"/>
              <a:buChar char="○"/>
              <a:defRPr/>
            </a:lvl5pPr>
            <a:lvl6pPr marL="2743200" lvl="5" indent="-393700" rtl="0">
              <a:spcBef>
                <a:spcPts val="2100"/>
              </a:spcBef>
              <a:spcAft>
                <a:spcPts val="0"/>
              </a:spcAft>
              <a:buSzPts val="2600"/>
              <a:buChar char="■"/>
              <a:defRPr/>
            </a:lvl6pPr>
            <a:lvl7pPr marL="3200400" lvl="6" indent="-393700" rtl="0">
              <a:spcBef>
                <a:spcPts val="2100"/>
              </a:spcBef>
              <a:spcAft>
                <a:spcPts val="0"/>
              </a:spcAft>
              <a:buSzPts val="2600"/>
              <a:buChar char="●"/>
              <a:defRPr/>
            </a:lvl7pPr>
            <a:lvl8pPr marL="3657600" lvl="7" indent="-393700" rtl="0">
              <a:spcBef>
                <a:spcPts val="2100"/>
              </a:spcBef>
              <a:spcAft>
                <a:spcPts val="0"/>
              </a:spcAft>
              <a:buSzPts val="2600"/>
              <a:buChar char="○"/>
              <a:defRPr/>
            </a:lvl8pPr>
            <a:lvl9pPr marL="4114800" lvl="8" indent="-393700" rtl="0">
              <a:spcBef>
                <a:spcPts val="2100"/>
              </a:spcBef>
              <a:spcAft>
                <a:spcPts val="2100"/>
              </a:spcAft>
              <a:buSzPts val="2600"/>
              <a:buChar char="■"/>
              <a:defRPr/>
            </a:lvl9pPr>
          </a:lstStyle>
          <a:p>
            <a:endParaRPr/>
          </a:p>
        </p:txBody>
      </p:sp>
      <p:sp>
        <p:nvSpPr>
          <p:cNvPr id="256" name="Google Shape;256;p9"/>
          <p:cNvSpPr txBox="1">
            <a:spLocks noGrp="1"/>
          </p:cNvSpPr>
          <p:nvPr>
            <p:ph type="subTitle" idx="4"/>
          </p:nvPr>
        </p:nvSpPr>
        <p:spPr>
          <a:xfrm>
            <a:off x="2727301"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lvl1pPr>
            <a:lvl2pPr lvl="1" algn="ctr" rtl="0">
              <a:spcBef>
                <a:spcPts val="2100"/>
              </a:spcBef>
              <a:spcAft>
                <a:spcPts val="0"/>
              </a:spcAft>
              <a:buNone/>
              <a:defRPr sz="3200" b="1"/>
            </a:lvl2pPr>
            <a:lvl3pPr lvl="2" algn="ctr" rtl="0">
              <a:spcBef>
                <a:spcPts val="2100"/>
              </a:spcBef>
              <a:spcAft>
                <a:spcPts val="0"/>
              </a:spcAft>
              <a:buNone/>
              <a:defRPr sz="3200" b="1"/>
            </a:lvl3pPr>
            <a:lvl4pPr lvl="3" algn="ctr" rtl="0">
              <a:spcBef>
                <a:spcPts val="2100"/>
              </a:spcBef>
              <a:spcAft>
                <a:spcPts val="0"/>
              </a:spcAft>
              <a:buNone/>
              <a:defRPr sz="3200" b="1"/>
            </a:lvl4pPr>
            <a:lvl5pPr lvl="4" algn="ctr" rtl="0">
              <a:spcBef>
                <a:spcPts val="2100"/>
              </a:spcBef>
              <a:spcAft>
                <a:spcPts val="0"/>
              </a:spcAft>
              <a:buNone/>
              <a:defRPr sz="3200" b="1"/>
            </a:lvl5pPr>
            <a:lvl6pPr lvl="5" algn="ctr" rtl="0">
              <a:spcBef>
                <a:spcPts val="2100"/>
              </a:spcBef>
              <a:spcAft>
                <a:spcPts val="0"/>
              </a:spcAft>
              <a:buNone/>
              <a:defRPr sz="3200" b="1"/>
            </a:lvl6pPr>
            <a:lvl7pPr lvl="6" algn="ctr" rtl="0">
              <a:spcBef>
                <a:spcPts val="2100"/>
              </a:spcBef>
              <a:spcAft>
                <a:spcPts val="0"/>
              </a:spcAft>
              <a:buNone/>
              <a:defRPr sz="3200" b="1"/>
            </a:lvl7pPr>
            <a:lvl8pPr lvl="7" algn="ctr" rtl="0">
              <a:spcBef>
                <a:spcPts val="2100"/>
              </a:spcBef>
              <a:spcAft>
                <a:spcPts val="0"/>
              </a:spcAft>
              <a:buNone/>
              <a:defRPr sz="3200" b="1"/>
            </a:lvl8pPr>
            <a:lvl9pPr lvl="8" algn="ctr" rtl="0">
              <a:spcBef>
                <a:spcPts val="2100"/>
              </a:spcBef>
              <a:spcAft>
                <a:spcPts val="2100"/>
              </a:spcAft>
              <a:buNone/>
              <a:defRPr sz="3200" b="1"/>
            </a:lvl9pPr>
          </a:lstStyle>
          <a:p>
            <a:endParaRPr/>
          </a:p>
        </p:txBody>
      </p:sp>
      <p:sp>
        <p:nvSpPr>
          <p:cNvPr id="257" name="Google Shape;257;p9"/>
          <p:cNvSpPr txBox="1">
            <a:spLocks noGrp="1"/>
          </p:cNvSpPr>
          <p:nvPr>
            <p:ph type="body" idx="5"/>
          </p:nvPr>
        </p:nvSpPr>
        <p:spPr>
          <a:xfrm>
            <a:off x="5045864"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93700" rtl="0">
              <a:spcBef>
                <a:spcPts val="2100"/>
              </a:spcBef>
              <a:spcAft>
                <a:spcPts val="0"/>
              </a:spcAft>
              <a:buSzPts val="2600"/>
              <a:buChar char="○"/>
              <a:defRPr/>
            </a:lvl2pPr>
            <a:lvl3pPr marL="1371600" lvl="2" indent="-393700" rtl="0">
              <a:spcBef>
                <a:spcPts val="2100"/>
              </a:spcBef>
              <a:spcAft>
                <a:spcPts val="0"/>
              </a:spcAft>
              <a:buSzPts val="2600"/>
              <a:buChar char="■"/>
              <a:defRPr/>
            </a:lvl3pPr>
            <a:lvl4pPr marL="1828800" lvl="3" indent="-393700" rtl="0">
              <a:spcBef>
                <a:spcPts val="2100"/>
              </a:spcBef>
              <a:spcAft>
                <a:spcPts val="0"/>
              </a:spcAft>
              <a:buSzPts val="2600"/>
              <a:buChar char="●"/>
              <a:defRPr/>
            </a:lvl4pPr>
            <a:lvl5pPr marL="2286000" lvl="4" indent="-393700" rtl="0">
              <a:spcBef>
                <a:spcPts val="2100"/>
              </a:spcBef>
              <a:spcAft>
                <a:spcPts val="0"/>
              </a:spcAft>
              <a:buSzPts val="2600"/>
              <a:buChar char="○"/>
              <a:defRPr/>
            </a:lvl5pPr>
            <a:lvl6pPr marL="2743200" lvl="5" indent="-393700" rtl="0">
              <a:spcBef>
                <a:spcPts val="2100"/>
              </a:spcBef>
              <a:spcAft>
                <a:spcPts val="0"/>
              </a:spcAft>
              <a:buSzPts val="2600"/>
              <a:buChar char="■"/>
              <a:defRPr/>
            </a:lvl6pPr>
            <a:lvl7pPr marL="3200400" lvl="6" indent="-393700" rtl="0">
              <a:spcBef>
                <a:spcPts val="2100"/>
              </a:spcBef>
              <a:spcAft>
                <a:spcPts val="0"/>
              </a:spcAft>
              <a:buSzPts val="2600"/>
              <a:buChar char="●"/>
              <a:defRPr/>
            </a:lvl7pPr>
            <a:lvl8pPr marL="3657600" lvl="7" indent="-393700" rtl="0">
              <a:spcBef>
                <a:spcPts val="2100"/>
              </a:spcBef>
              <a:spcAft>
                <a:spcPts val="0"/>
              </a:spcAft>
              <a:buSzPts val="2600"/>
              <a:buChar char="○"/>
              <a:defRPr/>
            </a:lvl8pPr>
            <a:lvl9pPr marL="4114800" lvl="8" indent="-393700" rtl="0">
              <a:spcBef>
                <a:spcPts val="2100"/>
              </a:spcBef>
              <a:spcAft>
                <a:spcPts val="2100"/>
              </a:spcAft>
              <a:buSzPts val="2600"/>
              <a:buChar char="■"/>
              <a:defRPr/>
            </a:lvl9pPr>
          </a:lstStyle>
          <a:p>
            <a:endParaRPr/>
          </a:p>
        </p:txBody>
      </p:sp>
      <p:sp>
        <p:nvSpPr>
          <p:cNvPr id="258" name="Google Shape;258;p9"/>
          <p:cNvSpPr txBox="1">
            <a:spLocks noGrp="1"/>
          </p:cNvSpPr>
          <p:nvPr>
            <p:ph type="subTitle" idx="6"/>
          </p:nvPr>
        </p:nvSpPr>
        <p:spPr>
          <a:xfrm>
            <a:off x="5045864"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lvl1pPr>
            <a:lvl2pPr lvl="1" algn="ctr" rtl="0">
              <a:spcBef>
                <a:spcPts val="2100"/>
              </a:spcBef>
              <a:spcAft>
                <a:spcPts val="0"/>
              </a:spcAft>
              <a:buNone/>
              <a:defRPr sz="3200" b="1"/>
            </a:lvl2pPr>
            <a:lvl3pPr lvl="2" algn="ctr" rtl="0">
              <a:spcBef>
                <a:spcPts val="2100"/>
              </a:spcBef>
              <a:spcAft>
                <a:spcPts val="0"/>
              </a:spcAft>
              <a:buNone/>
              <a:defRPr sz="3200" b="1"/>
            </a:lvl3pPr>
            <a:lvl4pPr lvl="3" algn="ctr" rtl="0">
              <a:spcBef>
                <a:spcPts val="2100"/>
              </a:spcBef>
              <a:spcAft>
                <a:spcPts val="0"/>
              </a:spcAft>
              <a:buNone/>
              <a:defRPr sz="3200" b="1"/>
            </a:lvl4pPr>
            <a:lvl5pPr lvl="4" algn="ctr" rtl="0">
              <a:spcBef>
                <a:spcPts val="2100"/>
              </a:spcBef>
              <a:spcAft>
                <a:spcPts val="0"/>
              </a:spcAft>
              <a:buNone/>
              <a:defRPr sz="3200" b="1"/>
            </a:lvl5pPr>
            <a:lvl6pPr lvl="5" algn="ctr" rtl="0">
              <a:spcBef>
                <a:spcPts val="2100"/>
              </a:spcBef>
              <a:spcAft>
                <a:spcPts val="0"/>
              </a:spcAft>
              <a:buNone/>
              <a:defRPr sz="3200" b="1"/>
            </a:lvl6pPr>
            <a:lvl7pPr lvl="6" algn="ctr" rtl="0">
              <a:spcBef>
                <a:spcPts val="2100"/>
              </a:spcBef>
              <a:spcAft>
                <a:spcPts val="0"/>
              </a:spcAft>
              <a:buNone/>
              <a:defRPr sz="3200" b="1"/>
            </a:lvl7pPr>
            <a:lvl8pPr lvl="7" algn="ctr" rtl="0">
              <a:spcBef>
                <a:spcPts val="2100"/>
              </a:spcBef>
              <a:spcAft>
                <a:spcPts val="0"/>
              </a:spcAft>
              <a:buNone/>
              <a:defRPr sz="3200" b="1"/>
            </a:lvl8pPr>
            <a:lvl9pPr lvl="8" algn="ctr" rtl="0">
              <a:spcBef>
                <a:spcPts val="2100"/>
              </a:spcBef>
              <a:spcAft>
                <a:spcPts val="2100"/>
              </a:spcAft>
              <a:buNone/>
              <a:defRPr sz="3200" b="1"/>
            </a:lvl9pPr>
          </a:lstStyle>
          <a:p>
            <a:endParaRPr/>
          </a:p>
        </p:txBody>
      </p:sp>
      <p:sp>
        <p:nvSpPr>
          <p:cNvPr id="259" name="Google Shape;259;p9"/>
          <p:cNvSpPr txBox="1">
            <a:spLocks noGrp="1"/>
          </p:cNvSpPr>
          <p:nvPr>
            <p:ph type="body" idx="7"/>
          </p:nvPr>
        </p:nvSpPr>
        <p:spPr>
          <a:xfrm>
            <a:off x="7364428"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93700" rtl="0">
              <a:spcBef>
                <a:spcPts val="2100"/>
              </a:spcBef>
              <a:spcAft>
                <a:spcPts val="0"/>
              </a:spcAft>
              <a:buSzPts val="2600"/>
              <a:buChar char="○"/>
              <a:defRPr/>
            </a:lvl2pPr>
            <a:lvl3pPr marL="1371600" lvl="2" indent="-393700" rtl="0">
              <a:spcBef>
                <a:spcPts val="2100"/>
              </a:spcBef>
              <a:spcAft>
                <a:spcPts val="0"/>
              </a:spcAft>
              <a:buSzPts val="2600"/>
              <a:buChar char="■"/>
              <a:defRPr/>
            </a:lvl3pPr>
            <a:lvl4pPr marL="1828800" lvl="3" indent="-393700" rtl="0">
              <a:spcBef>
                <a:spcPts val="2100"/>
              </a:spcBef>
              <a:spcAft>
                <a:spcPts val="0"/>
              </a:spcAft>
              <a:buSzPts val="2600"/>
              <a:buChar char="●"/>
              <a:defRPr/>
            </a:lvl4pPr>
            <a:lvl5pPr marL="2286000" lvl="4" indent="-393700" rtl="0">
              <a:spcBef>
                <a:spcPts val="2100"/>
              </a:spcBef>
              <a:spcAft>
                <a:spcPts val="0"/>
              </a:spcAft>
              <a:buSzPts val="2600"/>
              <a:buChar char="○"/>
              <a:defRPr/>
            </a:lvl5pPr>
            <a:lvl6pPr marL="2743200" lvl="5" indent="-393700" rtl="0">
              <a:spcBef>
                <a:spcPts val="2100"/>
              </a:spcBef>
              <a:spcAft>
                <a:spcPts val="0"/>
              </a:spcAft>
              <a:buSzPts val="2600"/>
              <a:buChar char="■"/>
              <a:defRPr/>
            </a:lvl6pPr>
            <a:lvl7pPr marL="3200400" lvl="6" indent="-393700" rtl="0">
              <a:spcBef>
                <a:spcPts val="2100"/>
              </a:spcBef>
              <a:spcAft>
                <a:spcPts val="0"/>
              </a:spcAft>
              <a:buSzPts val="2600"/>
              <a:buChar char="●"/>
              <a:defRPr/>
            </a:lvl7pPr>
            <a:lvl8pPr marL="3657600" lvl="7" indent="-393700" rtl="0">
              <a:spcBef>
                <a:spcPts val="2100"/>
              </a:spcBef>
              <a:spcAft>
                <a:spcPts val="0"/>
              </a:spcAft>
              <a:buSzPts val="2600"/>
              <a:buChar char="○"/>
              <a:defRPr/>
            </a:lvl8pPr>
            <a:lvl9pPr marL="4114800" lvl="8" indent="-393700" rtl="0">
              <a:spcBef>
                <a:spcPts val="2100"/>
              </a:spcBef>
              <a:spcAft>
                <a:spcPts val="2100"/>
              </a:spcAft>
              <a:buSzPts val="2600"/>
              <a:buChar char="■"/>
              <a:defRPr/>
            </a:lvl9pPr>
          </a:lstStyle>
          <a:p>
            <a:endParaRPr/>
          </a:p>
        </p:txBody>
      </p:sp>
      <p:sp>
        <p:nvSpPr>
          <p:cNvPr id="260" name="Google Shape;260;p9"/>
          <p:cNvSpPr txBox="1">
            <a:spLocks noGrp="1"/>
          </p:cNvSpPr>
          <p:nvPr>
            <p:ph type="subTitle" idx="8"/>
          </p:nvPr>
        </p:nvSpPr>
        <p:spPr>
          <a:xfrm>
            <a:off x="7364428"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lvl1pPr>
            <a:lvl2pPr lvl="1" algn="ctr" rtl="0">
              <a:spcBef>
                <a:spcPts val="2100"/>
              </a:spcBef>
              <a:spcAft>
                <a:spcPts val="0"/>
              </a:spcAft>
              <a:buNone/>
              <a:defRPr sz="3200" b="1"/>
            </a:lvl2pPr>
            <a:lvl3pPr lvl="2" algn="ctr" rtl="0">
              <a:spcBef>
                <a:spcPts val="2100"/>
              </a:spcBef>
              <a:spcAft>
                <a:spcPts val="0"/>
              </a:spcAft>
              <a:buNone/>
              <a:defRPr sz="3200" b="1"/>
            </a:lvl3pPr>
            <a:lvl4pPr lvl="3" algn="ctr" rtl="0">
              <a:spcBef>
                <a:spcPts val="2100"/>
              </a:spcBef>
              <a:spcAft>
                <a:spcPts val="0"/>
              </a:spcAft>
              <a:buNone/>
              <a:defRPr sz="3200" b="1"/>
            </a:lvl4pPr>
            <a:lvl5pPr lvl="4" algn="ctr" rtl="0">
              <a:spcBef>
                <a:spcPts val="2100"/>
              </a:spcBef>
              <a:spcAft>
                <a:spcPts val="0"/>
              </a:spcAft>
              <a:buNone/>
              <a:defRPr sz="3200" b="1"/>
            </a:lvl5pPr>
            <a:lvl6pPr lvl="5" algn="ctr" rtl="0">
              <a:spcBef>
                <a:spcPts val="2100"/>
              </a:spcBef>
              <a:spcAft>
                <a:spcPts val="0"/>
              </a:spcAft>
              <a:buNone/>
              <a:defRPr sz="3200" b="1"/>
            </a:lvl6pPr>
            <a:lvl7pPr lvl="6" algn="ctr" rtl="0">
              <a:spcBef>
                <a:spcPts val="2100"/>
              </a:spcBef>
              <a:spcAft>
                <a:spcPts val="0"/>
              </a:spcAft>
              <a:buNone/>
              <a:defRPr sz="3200" b="1"/>
            </a:lvl7pPr>
            <a:lvl8pPr lvl="7" algn="ctr" rtl="0">
              <a:spcBef>
                <a:spcPts val="2100"/>
              </a:spcBef>
              <a:spcAft>
                <a:spcPts val="0"/>
              </a:spcAft>
              <a:buNone/>
              <a:defRPr sz="3200" b="1"/>
            </a:lvl8pPr>
            <a:lvl9pPr lvl="8" algn="ctr" rtl="0">
              <a:spcBef>
                <a:spcPts val="2100"/>
              </a:spcBef>
              <a:spcAft>
                <a:spcPts val="2100"/>
              </a:spcAft>
              <a:buNone/>
              <a:defRPr sz="3200" b="1"/>
            </a:lvl9pPr>
          </a:lstStyle>
          <a:p>
            <a:endParaRPr/>
          </a:p>
        </p:txBody>
      </p:sp>
      <p:sp>
        <p:nvSpPr>
          <p:cNvPr id="261" name="Google Shape;261;p9"/>
          <p:cNvSpPr txBox="1">
            <a:spLocks noGrp="1"/>
          </p:cNvSpPr>
          <p:nvPr>
            <p:ph type="body" idx="9"/>
          </p:nvPr>
        </p:nvSpPr>
        <p:spPr>
          <a:xfrm>
            <a:off x="9682991"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93700" rtl="0">
              <a:spcBef>
                <a:spcPts val="2100"/>
              </a:spcBef>
              <a:spcAft>
                <a:spcPts val="0"/>
              </a:spcAft>
              <a:buSzPts val="2600"/>
              <a:buChar char="○"/>
              <a:defRPr/>
            </a:lvl2pPr>
            <a:lvl3pPr marL="1371600" lvl="2" indent="-393700" rtl="0">
              <a:spcBef>
                <a:spcPts val="2100"/>
              </a:spcBef>
              <a:spcAft>
                <a:spcPts val="0"/>
              </a:spcAft>
              <a:buSzPts val="2600"/>
              <a:buChar char="■"/>
              <a:defRPr/>
            </a:lvl3pPr>
            <a:lvl4pPr marL="1828800" lvl="3" indent="-393700" rtl="0">
              <a:spcBef>
                <a:spcPts val="2100"/>
              </a:spcBef>
              <a:spcAft>
                <a:spcPts val="0"/>
              </a:spcAft>
              <a:buSzPts val="2600"/>
              <a:buChar char="●"/>
              <a:defRPr/>
            </a:lvl4pPr>
            <a:lvl5pPr marL="2286000" lvl="4" indent="-393700" rtl="0">
              <a:spcBef>
                <a:spcPts val="2100"/>
              </a:spcBef>
              <a:spcAft>
                <a:spcPts val="0"/>
              </a:spcAft>
              <a:buSzPts val="2600"/>
              <a:buChar char="○"/>
              <a:defRPr/>
            </a:lvl5pPr>
            <a:lvl6pPr marL="2743200" lvl="5" indent="-393700" rtl="0">
              <a:spcBef>
                <a:spcPts val="2100"/>
              </a:spcBef>
              <a:spcAft>
                <a:spcPts val="0"/>
              </a:spcAft>
              <a:buSzPts val="2600"/>
              <a:buChar char="■"/>
              <a:defRPr/>
            </a:lvl6pPr>
            <a:lvl7pPr marL="3200400" lvl="6" indent="-393700" rtl="0">
              <a:spcBef>
                <a:spcPts val="2100"/>
              </a:spcBef>
              <a:spcAft>
                <a:spcPts val="0"/>
              </a:spcAft>
              <a:buSzPts val="2600"/>
              <a:buChar char="●"/>
              <a:defRPr/>
            </a:lvl7pPr>
            <a:lvl8pPr marL="3657600" lvl="7" indent="-393700" rtl="0">
              <a:spcBef>
                <a:spcPts val="2100"/>
              </a:spcBef>
              <a:spcAft>
                <a:spcPts val="0"/>
              </a:spcAft>
              <a:buSzPts val="2600"/>
              <a:buChar char="○"/>
              <a:defRPr/>
            </a:lvl8pPr>
            <a:lvl9pPr marL="4114800" lvl="8" indent="-393700" rtl="0">
              <a:spcBef>
                <a:spcPts val="2100"/>
              </a:spcBef>
              <a:spcAft>
                <a:spcPts val="2100"/>
              </a:spcAft>
              <a:buSzPts val="2600"/>
              <a:buChar char="■"/>
              <a:defRPr/>
            </a:lvl9pPr>
          </a:lstStyle>
          <a:p>
            <a:endParaRPr/>
          </a:p>
        </p:txBody>
      </p:sp>
      <p:sp>
        <p:nvSpPr>
          <p:cNvPr id="262" name="Google Shape;262;p9"/>
          <p:cNvSpPr txBox="1">
            <a:spLocks noGrp="1"/>
          </p:cNvSpPr>
          <p:nvPr>
            <p:ph type="subTitle" idx="13"/>
          </p:nvPr>
        </p:nvSpPr>
        <p:spPr>
          <a:xfrm>
            <a:off x="9682991"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lvl1pPr>
            <a:lvl2pPr lvl="1" algn="ctr" rtl="0">
              <a:spcBef>
                <a:spcPts val="2100"/>
              </a:spcBef>
              <a:spcAft>
                <a:spcPts val="0"/>
              </a:spcAft>
              <a:buNone/>
              <a:defRPr sz="3200" b="1"/>
            </a:lvl2pPr>
            <a:lvl3pPr lvl="2" algn="ctr" rtl="0">
              <a:spcBef>
                <a:spcPts val="2100"/>
              </a:spcBef>
              <a:spcAft>
                <a:spcPts val="0"/>
              </a:spcAft>
              <a:buNone/>
              <a:defRPr sz="3200" b="1"/>
            </a:lvl3pPr>
            <a:lvl4pPr lvl="3" algn="ctr" rtl="0">
              <a:spcBef>
                <a:spcPts val="2100"/>
              </a:spcBef>
              <a:spcAft>
                <a:spcPts val="0"/>
              </a:spcAft>
              <a:buNone/>
              <a:defRPr sz="3200" b="1"/>
            </a:lvl4pPr>
            <a:lvl5pPr lvl="4" algn="ctr" rtl="0">
              <a:spcBef>
                <a:spcPts val="2100"/>
              </a:spcBef>
              <a:spcAft>
                <a:spcPts val="0"/>
              </a:spcAft>
              <a:buNone/>
              <a:defRPr sz="3200" b="1"/>
            </a:lvl5pPr>
            <a:lvl6pPr lvl="5" algn="ctr" rtl="0">
              <a:spcBef>
                <a:spcPts val="2100"/>
              </a:spcBef>
              <a:spcAft>
                <a:spcPts val="0"/>
              </a:spcAft>
              <a:buNone/>
              <a:defRPr sz="3200" b="1"/>
            </a:lvl6pPr>
            <a:lvl7pPr lvl="6" algn="ctr" rtl="0">
              <a:spcBef>
                <a:spcPts val="2100"/>
              </a:spcBef>
              <a:spcAft>
                <a:spcPts val="0"/>
              </a:spcAft>
              <a:buNone/>
              <a:defRPr sz="3200" b="1"/>
            </a:lvl7pPr>
            <a:lvl8pPr lvl="7" algn="ctr" rtl="0">
              <a:spcBef>
                <a:spcPts val="2100"/>
              </a:spcBef>
              <a:spcAft>
                <a:spcPts val="0"/>
              </a:spcAft>
              <a:buNone/>
              <a:defRPr sz="3200" b="1"/>
            </a:lvl8pPr>
            <a:lvl9pPr lvl="8" algn="ctr" rtl="0">
              <a:spcBef>
                <a:spcPts val="2100"/>
              </a:spcBef>
              <a:spcAft>
                <a:spcPts val="2100"/>
              </a:spcAft>
              <a:buNone/>
              <a:defRPr sz="3200" b="1"/>
            </a:lvl9pPr>
          </a:lstStyle>
          <a:p>
            <a:endParaRPr/>
          </a:p>
        </p:txBody>
      </p:sp>
      <p:grpSp>
        <p:nvGrpSpPr>
          <p:cNvPr id="263" name="Google Shape;263;p9"/>
          <p:cNvGrpSpPr/>
          <p:nvPr/>
        </p:nvGrpSpPr>
        <p:grpSpPr>
          <a:xfrm rot="-10597407">
            <a:off x="4143596" y="5664379"/>
            <a:ext cx="4116277" cy="955329"/>
            <a:chOff x="4113435" y="5817592"/>
            <a:chExt cx="4116129" cy="955294"/>
          </a:xfrm>
        </p:grpSpPr>
        <p:sp>
          <p:nvSpPr>
            <p:cNvPr id="264" name="Google Shape;264;p9"/>
            <p:cNvSpPr/>
            <p:nvPr/>
          </p:nvSpPr>
          <p:spPr>
            <a:xfrm rot="-5800932">
              <a:off x="5915677" y="4255203"/>
              <a:ext cx="399615" cy="3984580"/>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265" name="Google Shape;265;p9"/>
            <p:cNvGrpSpPr/>
            <p:nvPr/>
          </p:nvGrpSpPr>
          <p:grpSpPr>
            <a:xfrm rot="-5832916">
              <a:off x="6178963" y="4441087"/>
              <a:ext cx="329627" cy="3759948"/>
              <a:chOff x="3015702" y="1986247"/>
              <a:chExt cx="329621" cy="3759877"/>
            </a:xfrm>
          </p:grpSpPr>
          <p:sp>
            <p:nvSpPr>
              <p:cNvPr id="266" name="Google Shape;266;p9"/>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67" name="Google Shape;267;p9"/>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68" name="Google Shape;268;p9"/>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69" name="Google Shape;269;p9"/>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270" name="Google Shape;270;p9"/>
            <p:cNvGrpSpPr/>
            <p:nvPr/>
          </p:nvGrpSpPr>
          <p:grpSpPr>
            <a:xfrm rot="-5832916">
              <a:off x="4574938" y="5841002"/>
              <a:ext cx="429908" cy="1276891"/>
              <a:chOff x="2997536" y="1684476"/>
              <a:chExt cx="429900" cy="1276867"/>
            </a:xfrm>
          </p:grpSpPr>
          <p:sp>
            <p:nvSpPr>
              <p:cNvPr id="271" name="Google Shape;271;p9"/>
              <p:cNvSpPr/>
              <p:nvPr/>
            </p:nvSpPr>
            <p:spPr>
              <a:xfrm>
                <a:off x="2997536" y="1768245"/>
                <a:ext cx="429900" cy="1938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72" name="Google Shape;272;p9"/>
              <p:cNvSpPr/>
              <p:nvPr/>
            </p:nvSpPr>
            <p:spPr>
              <a:xfrm>
                <a:off x="3095436" y="1684476"/>
                <a:ext cx="229200" cy="897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73" name="Google Shape;273;p9"/>
              <p:cNvSpPr/>
              <p:nvPr/>
            </p:nvSpPr>
            <p:spPr>
              <a:xfrm>
                <a:off x="3337660" y="1920643"/>
                <a:ext cx="89700" cy="10407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274" name="Google Shape;274;p9"/>
            <p:cNvSpPr/>
            <p:nvPr/>
          </p:nvSpPr>
          <p:spPr>
            <a:xfrm rot="-5834708">
              <a:off x="5552312" y="6201925"/>
              <a:ext cx="230742" cy="399752"/>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75" name="Google Shape;275;p9"/>
            <p:cNvSpPr txBox="1"/>
            <p:nvPr/>
          </p:nvSpPr>
          <p:spPr>
            <a:xfrm rot="10287147">
              <a:off x="5951451" y="6127595"/>
              <a:ext cx="1164636" cy="3388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COLORS</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Title">
  <p:cSld name="BLANK_3">
    <p:bg>
      <p:bgPr>
        <a:solidFill>
          <a:schemeClr val="lt1"/>
        </a:solidFill>
        <a:effectLst/>
      </p:bgPr>
    </p:bg>
    <p:spTree>
      <p:nvGrpSpPr>
        <p:cNvPr id="1" name="Shape 276"/>
        <p:cNvGrpSpPr/>
        <p:nvPr/>
      </p:nvGrpSpPr>
      <p:grpSpPr>
        <a:xfrm>
          <a:off x="0" y="0"/>
          <a:ext cx="0" cy="0"/>
          <a:chOff x="0" y="0"/>
          <a:chExt cx="0" cy="0"/>
        </a:xfrm>
      </p:grpSpPr>
      <p:sp>
        <p:nvSpPr>
          <p:cNvPr id="277" name="Google Shape;277;p10"/>
          <p:cNvSpPr/>
          <p:nvPr/>
        </p:nvSpPr>
        <p:spPr>
          <a:xfrm>
            <a:off x="384374" y="688475"/>
            <a:ext cx="10997100" cy="5522700"/>
          </a:xfrm>
          <a:prstGeom prst="rect">
            <a:avLst/>
          </a:prstGeom>
          <a:solidFill>
            <a:srgbClr val="FFFFFF"/>
          </a:solidFill>
          <a:ln>
            <a:noFill/>
          </a:ln>
          <a:effectLst>
            <a:outerShdw dist="177800" dir="2700000" algn="tl" rotWithShape="0">
              <a:srgbClr val="B2B2B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78" name="Google Shape;278;p10"/>
          <p:cNvSpPr/>
          <p:nvPr/>
        </p:nvSpPr>
        <p:spPr>
          <a:xfrm rot="317976">
            <a:off x="814248" y="1593820"/>
            <a:ext cx="399508" cy="3984595"/>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279" name="Google Shape;279;p10"/>
          <p:cNvGrpSpPr/>
          <p:nvPr/>
        </p:nvGrpSpPr>
        <p:grpSpPr>
          <a:xfrm rot="285647">
            <a:off x="764433" y="1688095"/>
            <a:ext cx="329638" cy="3760066"/>
            <a:chOff x="3015702" y="1986247"/>
            <a:chExt cx="329621" cy="3759877"/>
          </a:xfrm>
        </p:grpSpPr>
        <p:sp>
          <p:nvSpPr>
            <p:cNvPr id="280" name="Google Shape;280;p10"/>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81" name="Google Shape;281;p10"/>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82" name="Google Shape;282;p10"/>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83" name="Google Shape;283;p10"/>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284" name="Google Shape;284;p10"/>
          <p:cNvGrpSpPr/>
          <p:nvPr/>
        </p:nvGrpSpPr>
        <p:grpSpPr>
          <a:xfrm rot="285647">
            <a:off x="881793" y="1376686"/>
            <a:ext cx="429922" cy="1276931"/>
            <a:chOff x="2997536" y="1684476"/>
            <a:chExt cx="429900" cy="1276867"/>
          </a:xfrm>
        </p:grpSpPr>
        <p:sp>
          <p:nvSpPr>
            <p:cNvPr id="285" name="Google Shape;285;p10"/>
            <p:cNvSpPr/>
            <p:nvPr/>
          </p:nvSpPr>
          <p:spPr>
            <a:xfrm>
              <a:off x="2997536" y="1768245"/>
              <a:ext cx="429900" cy="193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86" name="Google Shape;286;p10"/>
            <p:cNvSpPr/>
            <p:nvPr/>
          </p:nvSpPr>
          <p:spPr>
            <a:xfrm>
              <a:off x="3095436" y="1684476"/>
              <a:ext cx="229200" cy="897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87" name="Google Shape;287;p10"/>
            <p:cNvSpPr/>
            <p:nvPr/>
          </p:nvSpPr>
          <p:spPr>
            <a:xfrm>
              <a:off x="3337660" y="1920643"/>
              <a:ext cx="89700" cy="10407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288" name="Google Shape;288;p10"/>
          <p:cNvSpPr/>
          <p:nvPr/>
        </p:nvSpPr>
        <p:spPr>
          <a:xfrm rot="281738">
            <a:off x="874937" y="2690067"/>
            <a:ext cx="230875" cy="399789"/>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89" name="Google Shape;289;p10"/>
          <p:cNvSpPr txBox="1"/>
          <p:nvPr/>
        </p:nvSpPr>
        <p:spPr>
          <a:xfrm rot="5686853">
            <a:off x="327183" y="3644614"/>
            <a:ext cx="1159033" cy="33867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COLORS</a:t>
            </a:r>
            <a:endParaRPr/>
          </a:p>
        </p:txBody>
      </p:sp>
      <p:sp>
        <p:nvSpPr>
          <p:cNvPr id="290" name="Google Shape;290;p10"/>
          <p:cNvSpPr/>
          <p:nvPr/>
        </p:nvSpPr>
        <p:spPr>
          <a:xfrm rot="317976">
            <a:off x="1442928" y="2136807"/>
            <a:ext cx="399508" cy="3984595"/>
          </a:xfrm>
          <a:prstGeom prst="rect">
            <a:avLst/>
          </a:prstGeom>
          <a:solidFill>
            <a:srgbClr val="B2B2B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291" name="Google Shape;291;p10"/>
          <p:cNvGrpSpPr/>
          <p:nvPr/>
        </p:nvGrpSpPr>
        <p:grpSpPr>
          <a:xfrm rot="285647">
            <a:off x="1393113" y="2231082"/>
            <a:ext cx="329638" cy="3760066"/>
            <a:chOff x="3015702" y="1986247"/>
            <a:chExt cx="329621" cy="3759877"/>
          </a:xfrm>
        </p:grpSpPr>
        <p:sp>
          <p:nvSpPr>
            <p:cNvPr id="292" name="Google Shape;292;p10"/>
            <p:cNvSpPr/>
            <p:nvPr/>
          </p:nvSpPr>
          <p:spPr>
            <a:xfrm>
              <a:off x="3015702" y="2864310"/>
              <a:ext cx="327000" cy="18408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93" name="Google Shape;293;p10"/>
            <p:cNvSpPr/>
            <p:nvPr/>
          </p:nvSpPr>
          <p:spPr>
            <a:xfrm>
              <a:off x="3016712" y="4736509"/>
              <a:ext cx="326100" cy="9072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94" name="Google Shape;294;p10"/>
            <p:cNvSpPr/>
            <p:nvPr/>
          </p:nvSpPr>
          <p:spPr>
            <a:xfrm>
              <a:off x="3035887" y="5674124"/>
              <a:ext cx="288000" cy="720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95" name="Google Shape;295;p10"/>
            <p:cNvSpPr/>
            <p:nvPr/>
          </p:nvSpPr>
          <p:spPr>
            <a:xfrm>
              <a:off x="3017723" y="1986247"/>
              <a:ext cx="327600" cy="848700"/>
            </a:xfrm>
            <a:prstGeom prst="rect">
              <a:avLst/>
            </a:prstGeom>
            <a:solidFill>
              <a:srgbClr val="EEEE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296" name="Google Shape;296;p10"/>
          <p:cNvGrpSpPr/>
          <p:nvPr/>
        </p:nvGrpSpPr>
        <p:grpSpPr>
          <a:xfrm rot="285647">
            <a:off x="1510472" y="1919672"/>
            <a:ext cx="429922" cy="1276931"/>
            <a:chOff x="2997536" y="1684476"/>
            <a:chExt cx="429900" cy="1276867"/>
          </a:xfrm>
        </p:grpSpPr>
        <p:sp>
          <p:nvSpPr>
            <p:cNvPr id="297" name="Google Shape;297;p10"/>
            <p:cNvSpPr/>
            <p:nvPr/>
          </p:nvSpPr>
          <p:spPr>
            <a:xfrm>
              <a:off x="2997536" y="1768245"/>
              <a:ext cx="429900" cy="193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98" name="Google Shape;298;p10"/>
            <p:cNvSpPr/>
            <p:nvPr/>
          </p:nvSpPr>
          <p:spPr>
            <a:xfrm>
              <a:off x="3095436" y="1684476"/>
              <a:ext cx="229200" cy="89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99" name="Google Shape;299;p10"/>
            <p:cNvSpPr/>
            <p:nvPr/>
          </p:nvSpPr>
          <p:spPr>
            <a:xfrm>
              <a:off x="3337660" y="1920643"/>
              <a:ext cx="89700" cy="10407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300" name="Google Shape;300;p10"/>
          <p:cNvSpPr/>
          <p:nvPr/>
        </p:nvSpPr>
        <p:spPr>
          <a:xfrm rot="281738">
            <a:off x="1503616" y="3233053"/>
            <a:ext cx="230875" cy="39978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301" name="Google Shape;301;p10"/>
          <p:cNvSpPr txBox="1"/>
          <p:nvPr/>
        </p:nvSpPr>
        <p:spPr>
          <a:xfrm rot="5686576">
            <a:off x="970911" y="4173787"/>
            <a:ext cx="1131329" cy="33867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600" b="1"/>
              <a:t>BLACK</a:t>
            </a:r>
            <a:endParaRPr/>
          </a:p>
        </p:txBody>
      </p:sp>
      <p:sp>
        <p:nvSpPr>
          <p:cNvPr id="302" name="Google Shape;302;p10"/>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3" name="Google Shape;303;p10"/>
          <p:cNvSpPr txBox="1">
            <a:spLocks noGrp="1"/>
          </p:cNvSpPr>
          <p:nvPr>
            <p:ph type="title"/>
          </p:nvPr>
        </p:nvSpPr>
        <p:spPr>
          <a:xfrm>
            <a:off x="2328800" y="1060950"/>
            <a:ext cx="8396400" cy="47361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12800"/>
            </a:lvl1pPr>
            <a:lvl2pPr lvl="1" algn="ctr" rtl="0">
              <a:spcBef>
                <a:spcPts val="0"/>
              </a:spcBef>
              <a:spcAft>
                <a:spcPts val="0"/>
              </a:spcAft>
              <a:buNone/>
              <a:defRPr sz="12800"/>
            </a:lvl2pPr>
            <a:lvl3pPr lvl="2" algn="ctr" rtl="0">
              <a:spcBef>
                <a:spcPts val="0"/>
              </a:spcBef>
              <a:spcAft>
                <a:spcPts val="0"/>
              </a:spcAft>
              <a:buNone/>
              <a:defRPr sz="12800"/>
            </a:lvl3pPr>
            <a:lvl4pPr lvl="3" algn="ctr" rtl="0">
              <a:spcBef>
                <a:spcPts val="0"/>
              </a:spcBef>
              <a:spcAft>
                <a:spcPts val="0"/>
              </a:spcAft>
              <a:buNone/>
              <a:defRPr sz="12800"/>
            </a:lvl4pPr>
            <a:lvl5pPr lvl="4" algn="ctr" rtl="0">
              <a:spcBef>
                <a:spcPts val="0"/>
              </a:spcBef>
              <a:spcAft>
                <a:spcPts val="0"/>
              </a:spcAft>
              <a:buNone/>
              <a:defRPr sz="12800"/>
            </a:lvl5pPr>
            <a:lvl6pPr lvl="5" algn="ctr" rtl="0">
              <a:spcBef>
                <a:spcPts val="0"/>
              </a:spcBef>
              <a:spcAft>
                <a:spcPts val="0"/>
              </a:spcAft>
              <a:buNone/>
              <a:defRPr sz="12800"/>
            </a:lvl6pPr>
            <a:lvl7pPr lvl="6" algn="ctr" rtl="0">
              <a:spcBef>
                <a:spcPts val="0"/>
              </a:spcBef>
              <a:spcAft>
                <a:spcPts val="0"/>
              </a:spcAft>
              <a:buNone/>
              <a:defRPr sz="12800"/>
            </a:lvl7pPr>
            <a:lvl8pPr lvl="7" algn="ctr" rtl="0">
              <a:spcBef>
                <a:spcPts val="0"/>
              </a:spcBef>
              <a:spcAft>
                <a:spcPts val="0"/>
              </a:spcAft>
              <a:buNone/>
              <a:defRPr sz="12800"/>
            </a:lvl8pPr>
            <a:lvl9pPr lvl="8" algn="ctr" rtl="0">
              <a:spcBef>
                <a:spcPts val="0"/>
              </a:spcBef>
              <a:spcAft>
                <a:spcPts val="0"/>
              </a:spcAft>
              <a:buNone/>
              <a:defRPr sz="12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p:nvPr/>
        </p:nvSpPr>
        <p:spPr>
          <a:xfrm>
            <a:off x="0" y="0"/>
            <a:ext cx="12192000" cy="6858000"/>
          </a:xfrm>
          <a:prstGeom prst="rect">
            <a:avLst/>
          </a:prstGeom>
          <a:solidFill>
            <a:srgbClr val="FFFFFF">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1"/>
          <p:cNvSpPr txBox="1">
            <a:spLocks noGrp="1"/>
          </p:cNvSpPr>
          <p:nvPr>
            <p:ph type="title"/>
          </p:nvPr>
        </p:nvSpPr>
        <p:spPr>
          <a:xfrm>
            <a:off x="415604" y="263842"/>
            <a:ext cx="113610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SzPts val="6000"/>
              <a:buFont typeface="Patrick Hand"/>
              <a:buNone/>
              <a:defRPr sz="6000" b="1">
                <a:latin typeface="Patrick Hand"/>
                <a:ea typeface="Patrick Hand"/>
                <a:cs typeface="Patrick Hand"/>
                <a:sym typeface="Patrick Hand"/>
              </a:defRPr>
            </a:lvl1pPr>
            <a:lvl2pPr lvl="1">
              <a:spcBef>
                <a:spcPts val="0"/>
              </a:spcBef>
              <a:spcAft>
                <a:spcPts val="0"/>
              </a:spcAft>
              <a:buSzPts val="6000"/>
              <a:buFont typeface="Patrick Hand"/>
              <a:buNone/>
              <a:defRPr sz="6000" b="1">
                <a:latin typeface="Patrick Hand"/>
                <a:ea typeface="Patrick Hand"/>
                <a:cs typeface="Patrick Hand"/>
                <a:sym typeface="Patrick Hand"/>
              </a:defRPr>
            </a:lvl2pPr>
            <a:lvl3pPr lvl="2">
              <a:spcBef>
                <a:spcPts val="0"/>
              </a:spcBef>
              <a:spcAft>
                <a:spcPts val="0"/>
              </a:spcAft>
              <a:buSzPts val="6000"/>
              <a:buFont typeface="Patrick Hand"/>
              <a:buNone/>
              <a:defRPr sz="6000" b="1">
                <a:latin typeface="Patrick Hand"/>
                <a:ea typeface="Patrick Hand"/>
                <a:cs typeface="Patrick Hand"/>
                <a:sym typeface="Patrick Hand"/>
              </a:defRPr>
            </a:lvl3pPr>
            <a:lvl4pPr lvl="3">
              <a:spcBef>
                <a:spcPts val="0"/>
              </a:spcBef>
              <a:spcAft>
                <a:spcPts val="0"/>
              </a:spcAft>
              <a:buSzPts val="6000"/>
              <a:buFont typeface="Patrick Hand"/>
              <a:buNone/>
              <a:defRPr sz="6000" b="1">
                <a:latin typeface="Patrick Hand"/>
                <a:ea typeface="Patrick Hand"/>
                <a:cs typeface="Patrick Hand"/>
                <a:sym typeface="Patrick Hand"/>
              </a:defRPr>
            </a:lvl4pPr>
            <a:lvl5pPr lvl="4">
              <a:spcBef>
                <a:spcPts val="0"/>
              </a:spcBef>
              <a:spcAft>
                <a:spcPts val="0"/>
              </a:spcAft>
              <a:buSzPts val="6000"/>
              <a:buFont typeface="Patrick Hand"/>
              <a:buNone/>
              <a:defRPr sz="6000" b="1">
                <a:latin typeface="Patrick Hand"/>
                <a:ea typeface="Patrick Hand"/>
                <a:cs typeface="Patrick Hand"/>
                <a:sym typeface="Patrick Hand"/>
              </a:defRPr>
            </a:lvl5pPr>
            <a:lvl6pPr lvl="5">
              <a:spcBef>
                <a:spcPts val="0"/>
              </a:spcBef>
              <a:spcAft>
                <a:spcPts val="0"/>
              </a:spcAft>
              <a:buSzPts val="6000"/>
              <a:buFont typeface="Patrick Hand"/>
              <a:buNone/>
              <a:defRPr sz="6000" b="1">
                <a:latin typeface="Patrick Hand"/>
                <a:ea typeface="Patrick Hand"/>
                <a:cs typeface="Patrick Hand"/>
                <a:sym typeface="Patrick Hand"/>
              </a:defRPr>
            </a:lvl6pPr>
            <a:lvl7pPr lvl="6">
              <a:spcBef>
                <a:spcPts val="0"/>
              </a:spcBef>
              <a:spcAft>
                <a:spcPts val="0"/>
              </a:spcAft>
              <a:buSzPts val="6000"/>
              <a:buFont typeface="Patrick Hand"/>
              <a:buNone/>
              <a:defRPr sz="6000" b="1">
                <a:latin typeface="Patrick Hand"/>
                <a:ea typeface="Patrick Hand"/>
                <a:cs typeface="Patrick Hand"/>
                <a:sym typeface="Patrick Hand"/>
              </a:defRPr>
            </a:lvl7pPr>
            <a:lvl8pPr lvl="7">
              <a:spcBef>
                <a:spcPts val="0"/>
              </a:spcBef>
              <a:spcAft>
                <a:spcPts val="0"/>
              </a:spcAft>
              <a:buSzPts val="6000"/>
              <a:buFont typeface="Patrick Hand"/>
              <a:buNone/>
              <a:defRPr sz="6000" b="1">
                <a:latin typeface="Patrick Hand"/>
                <a:ea typeface="Patrick Hand"/>
                <a:cs typeface="Patrick Hand"/>
                <a:sym typeface="Patrick Hand"/>
              </a:defRPr>
            </a:lvl8pPr>
            <a:lvl9pPr lvl="8">
              <a:spcBef>
                <a:spcPts val="0"/>
              </a:spcBef>
              <a:spcAft>
                <a:spcPts val="0"/>
              </a:spcAft>
              <a:buSzPts val="6000"/>
              <a:buFont typeface="Patrick Hand"/>
              <a:buNone/>
              <a:defRPr sz="6000" b="1">
                <a:latin typeface="Patrick Hand"/>
                <a:ea typeface="Patrick Hand"/>
                <a:cs typeface="Patrick Hand"/>
                <a:sym typeface="Patrick Hand"/>
              </a:defRPr>
            </a:lvl9pPr>
          </a:lstStyle>
          <a:p>
            <a:endParaRPr/>
          </a:p>
        </p:txBody>
      </p:sp>
      <p:sp>
        <p:nvSpPr>
          <p:cNvPr id="8" name="Google Shape;8;p1"/>
          <p:cNvSpPr txBox="1">
            <a:spLocks noGrp="1"/>
          </p:cNvSpPr>
          <p:nvPr>
            <p:ph type="body" idx="1"/>
          </p:nvPr>
        </p:nvSpPr>
        <p:spPr>
          <a:xfrm>
            <a:off x="415604" y="1536633"/>
            <a:ext cx="11361000" cy="4555200"/>
          </a:xfrm>
          <a:prstGeom prst="rect">
            <a:avLst/>
          </a:prstGeom>
          <a:noFill/>
          <a:ln>
            <a:noFill/>
          </a:ln>
        </p:spPr>
        <p:txBody>
          <a:bodyPr spcFirstLastPara="1" wrap="square" lIns="121900" tIns="121900" rIns="121900" bIns="121900" anchor="t" anchorCtr="0">
            <a:noAutofit/>
          </a:bodyPr>
          <a:lstStyle>
            <a:lvl1pPr marL="457200" lvl="0" indent="-393700">
              <a:lnSpc>
                <a:spcPct val="115000"/>
              </a:lnSpc>
              <a:spcBef>
                <a:spcPts val="0"/>
              </a:spcBef>
              <a:spcAft>
                <a:spcPts val="0"/>
              </a:spcAft>
              <a:buSzPts val="2600"/>
              <a:buFont typeface="Patrick Hand"/>
              <a:buChar char="●"/>
              <a:defRPr sz="2600">
                <a:latin typeface="Patrick Hand"/>
                <a:ea typeface="Patrick Hand"/>
                <a:cs typeface="Patrick Hand"/>
                <a:sym typeface="Patrick Hand"/>
              </a:defRPr>
            </a:lvl1pPr>
            <a:lvl2pPr marL="914400" lvl="1" indent="-393700">
              <a:lnSpc>
                <a:spcPct val="115000"/>
              </a:lnSpc>
              <a:spcBef>
                <a:spcPts val="2100"/>
              </a:spcBef>
              <a:spcAft>
                <a:spcPts val="0"/>
              </a:spcAft>
              <a:buSzPts val="2600"/>
              <a:buFont typeface="Patrick Hand"/>
              <a:buChar char="○"/>
              <a:defRPr sz="2600">
                <a:latin typeface="Patrick Hand"/>
                <a:ea typeface="Patrick Hand"/>
                <a:cs typeface="Patrick Hand"/>
                <a:sym typeface="Patrick Hand"/>
              </a:defRPr>
            </a:lvl2pPr>
            <a:lvl3pPr marL="1371600" lvl="2" indent="-393700">
              <a:lnSpc>
                <a:spcPct val="115000"/>
              </a:lnSpc>
              <a:spcBef>
                <a:spcPts val="2100"/>
              </a:spcBef>
              <a:spcAft>
                <a:spcPts val="0"/>
              </a:spcAft>
              <a:buSzPts val="2600"/>
              <a:buFont typeface="Patrick Hand"/>
              <a:buChar char="■"/>
              <a:defRPr sz="2600">
                <a:latin typeface="Patrick Hand"/>
                <a:ea typeface="Patrick Hand"/>
                <a:cs typeface="Patrick Hand"/>
                <a:sym typeface="Patrick Hand"/>
              </a:defRPr>
            </a:lvl3pPr>
            <a:lvl4pPr marL="1828800" lvl="3" indent="-393700">
              <a:lnSpc>
                <a:spcPct val="115000"/>
              </a:lnSpc>
              <a:spcBef>
                <a:spcPts val="2100"/>
              </a:spcBef>
              <a:spcAft>
                <a:spcPts val="0"/>
              </a:spcAft>
              <a:buSzPts val="2600"/>
              <a:buFont typeface="Patrick Hand"/>
              <a:buChar char="●"/>
              <a:defRPr sz="2600">
                <a:latin typeface="Patrick Hand"/>
                <a:ea typeface="Patrick Hand"/>
                <a:cs typeface="Patrick Hand"/>
                <a:sym typeface="Patrick Hand"/>
              </a:defRPr>
            </a:lvl4pPr>
            <a:lvl5pPr marL="2286000" lvl="4" indent="-393700">
              <a:lnSpc>
                <a:spcPct val="115000"/>
              </a:lnSpc>
              <a:spcBef>
                <a:spcPts val="2100"/>
              </a:spcBef>
              <a:spcAft>
                <a:spcPts val="0"/>
              </a:spcAft>
              <a:buSzPts val="2600"/>
              <a:buFont typeface="Patrick Hand"/>
              <a:buChar char="○"/>
              <a:defRPr sz="2600">
                <a:latin typeface="Patrick Hand"/>
                <a:ea typeface="Patrick Hand"/>
                <a:cs typeface="Patrick Hand"/>
                <a:sym typeface="Patrick Hand"/>
              </a:defRPr>
            </a:lvl5pPr>
            <a:lvl6pPr marL="2743200" lvl="5" indent="-393700">
              <a:lnSpc>
                <a:spcPct val="115000"/>
              </a:lnSpc>
              <a:spcBef>
                <a:spcPts val="2100"/>
              </a:spcBef>
              <a:spcAft>
                <a:spcPts val="0"/>
              </a:spcAft>
              <a:buSzPts val="2600"/>
              <a:buFont typeface="Patrick Hand"/>
              <a:buChar char="■"/>
              <a:defRPr sz="2600">
                <a:latin typeface="Patrick Hand"/>
                <a:ea typeface="Patrick Hand"/>
                <a:cs typeface="Patrick Hand"/>
                <a:sym typeface="Patrick Hand"/>
              </a:defRPr>
            </a:lvl6pPr>
            <a:lvl7pPr marL="3200400" lvl="6" indent="-393700">
              <a:lnSpc>
                <a:spcPct val="115000"/>
              </a:lnSpc>
              <a:spcBef>
                <a:spcPts val="2100"/>
              </a:spcBef>
              <a:spcAft>
                <a:spcPts val="0"/>
              </a:spcAft>
              <a:buSzPts val="2600"/>
              <a:buFont typeface="Patrick Hand"/>
              <a:buChar char="●"/>
              <a:defRPr sz="2600">
                <a:latin typeface="Patrick Hand"/>
                <a:ea typeface="Patrick Hand"/>
                <a:cs typeface="Patrick Hand"/>
                <a:sym typeface="Patrick Hand"/>
              </a:defRPr>
            </a:lvl7pPr>
            <a:lvl8pPr marL="3657600" lvl="7" indent="-393700">
              <a:lnSpc>
                <a:spcPct val="115000"/>
              </a:lnSpc>
              <a:spcBef>
                <a:spcPts val="2100"/>
              </a:spcBef>
              <a:spcAft>
                <a:spcPts val="0"/>
              </a:spcAft>
              <a:buSzPts val="2600"/>
              <a:buFont typeface="Patrick Hand"/>
              <a:buChar char="○"/>
              <a:defRPr sz="2600">
                <a:latin typeface="Patrick Hand"/>
                <a:ea typeface="Patrick Hand"/>
                <a:cs typeface="Patrick Hand"/>
                <a:sym typeface="Patrick Hand"/>
              </a:defRPr>
            </a:lvl8pPr>
            <a:lvl9pPr marL="4114800" lvl="8" indent="-393700">
              <a:lnSpc>
                <a:spcPct val="115000"/>
              </a:lnSpc>
              <a:spcBef>
                <a:spcPts val="2100"/>
              </a:spcBef>
              <a:spcAft>
                <a:spcPts val="2100"/>
              </a:spcAft>
              <a:buSzPts val="2600"/>
              <a:buFont typeface="Patrick Hand"/>
              <a:buChar char="■"/>
              <a:defRPr sz="2600">
                <a:latin typeface="Patrick Hand"/>
                <a:ea typeface="Patrick Hand"/>
                <a:cs typeface="Patrick Hand"/>
                <a:sym typeface="Patrick Hand"/>
              </a:defRPr>
            </a:lvl9pPr>
          </a:lstStyle>
          <a:p>
            <a:endParaRPr/>
          </a:p>
        </p:txBody>
      </p:sp>
      <p:sp>
        <p:nvSpPr>
          <p:cNvPr id="9" name="Google Shape;9;p1"/>
          <p:cNvSpPr txBox="1">
            <a:spLocks noGrp="1"/>
          </p:cNvSpPr>
          <p:nvPr>
            <p:ph type="sldNum" idx="12"/>
          </p:nvPr>
        </p:nvSpPr>
        <p:spPr>
          <a:xfrm>
            <a:off x="11296726"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
        <p:nvSpPr>
          <p:cNvPr id="10" name="Google Shape;10;p1"/>
          <p:cNvSpPr txBox="1"/>
          <p:nvPr/>
        </p:nvSpPr>
        <p:spPr>
          <a:xfrm rot="5400000">
            <a:off x="-588750" y="6069425"/>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500">
                <a:solidFill>
                  <a:srgbClr val="FFFFFF"/>
                </a:solidFill>
                <a:latin typeface="Barlow Condensed"/>
                <a:ea typeface="Barlow Condensed"/>
                <a:cs typeface="Barlow Condensed"/>
                <a:sym typeface="Barlow Condensed"/>
              </a:rPr>
              <a:t>SLIDESMANIA.COM</a:t>
            </a:r>
            <a:endParaRPr sz="1500">
              <a:solidFill>
                <a:srgbClr val="FFFFFF"/>
              </a:solidFill>
              <a:latin typeface="Barlow Condensed"/>
              <a:ea typeface="Barlow Condensed"/>
              <a:cs typeface="Barlow Condensed"/>
              <a:sym typeface="Barlow Condense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5.xml"/><Relationship Id="rId1" Type="http://schemas.openxmlformats.org/officeDocument/2006/relationships/slideLayout" Target="../slideLayouts/slideLayout9.xml"/><Relationship Id="rId5" Type="http://schemas.openxmlformats.org/officeDocument/2006/relationships/image" Target="../media/image21.jpeg"/><Relationship Id="rId4" Type="http://schemas.openxmlformats.org/officeDocument/2006/relationships/image" Target="../media/image20.jpeg"/></Relationships>
</file>

<file path=ppt/slides/_rels/slide2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6.xml"/><Relationship Id="rId1" Type="http://schemas.openxmlformats.org/officeDocument/2006/relationships/slideLayout" Target="../slideLayouts/slideLayout9.xml"/><Relationship Id="rId5" Type="http://schemas.openxmlformats.org/officeDocument/2006/relationships/image" Target="../media/image21.jpeg"/><Relationship Id="rId4" Type="http://schemas.openxmlformats.org/officeDocument/2006/relationships/image" Target="../media/image20.jpe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9.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9.xml"/><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hyperlink" Target="https://link.springer.com/chapter/10.1007/978-3-030-89128-2_37"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hyperlink" Target="https://link.springer.com/chapter/10.1007/978-3-319-10602-1_48" TargetMode="External"/><Relationship Id="rId4" Type="http://schemas.openxmlformats.org/officeDocument/2006/relationships/hyperlink" Target="https://www.google.com/url?sa=i&amp;url=https%3A%2F%2Fsh-tsang.medium.com%2Freading-cascade-r-cnn-delving-into-high-quality-object-detection-object-detection-8c7901cc7864&amp;psig=AOvVaw2Iwr-fP1iErRCk8qpVuODQ&amp;ust=1639895400942000&amp;source=images&amp;cd=vfe&amp;ved=0CAwQjhxqFwoTCNCekMzc7PQCFQAAAAAdAAAAABAD"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12"/>
          <p:cNvSpPr txBox="1">
            <a:spLocks noGrp="1"/>
          </p:cNvSpPr>
          <p:nvPr>
            <p:ph type="ctrTitle"/>
          </p:nvPr>
        </p:nvSpPr>
        <p:spPr>
          <a:xfrm rot="300">
            <a:off x="4870850" y="1777175"/>
            <a:ext cx="3436500" cy="27369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GB" sz="5800"/>
              <a:t>Phát hiện đối tượng trên tài liệu dạng ảnh.</a:t>
            </a:r>
            <a:endParaRPr sz="5800" b="1"/>
          </a:p>
        </p:txBody>
      </p:sp>
      <p:sp>
        <p:nvSpPr>
          <p:cNvPr id="3" name="Google Shape;325;p13">
            <a:extLst>
              <a:ext uri="{FF2B5EF4-FFF2-40B4-BE49-F238E27FC236}">
                <a16:creationId xmlns:a16="http://schemas.microsoft.com/office/drawing/2014/main" id="{15E3E9DC-483F-CA72-87AB-BFF8E84AB468}"/>
              </a:ext>
            </a:extLst>
          </p:cNvPr>
          <p:cNvSpPr txBox="1">
            <a:spLocks/>
          </p:cNvSpPr>
          <p:nvPr/>
        </p:nvSpPr>
        <p:spPr>
          <a:xfrm>
            <a:off x="5272446" y="5111261"/>
            <a:ext cx="2441339" cy="1273915"/>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a:latin typeface="Patrick Hand" panose="00000500000000000000" pitchFamily="2" charset="0"/>
              </a:rPr>
              <a:t>Môn học: Thị giác máy tính nâng cao</a:t>
            </a:r>
            <a:endParaRPr lang="vi-VN" sz="1800">
              <a:latin typeface="Patrick Hand" panose="00000500000000000000" pitchFamily="2" charset="0"/>
            </a:endParaRPr>
          </a:p>
          <a:p>
            <a:pPr>
              <a:spcBef>
                <a:spcPts val="2100"/>
              </a:spcBef>
              <a:spcAft>
                <a:spcPts val="2100"/>
              </a:spcAft>
            </a:pPr>
            <a:endParaRPr lang="vi-VN" sz="1800">
              <a:latin typeface="Patrick Hand" panose="00000500000000000000"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19"/>
          <p:cNvSpPr txBox="1">
            <a:spLocks noGrp="1"/>
          </p:cNvSpPr>
          <p:nvPr>
            <p:ph type="title"/>
          </p:nvPr>
        </p:nvSpPr>
        <p:spPr>
          <a:xfrm>
            <a:off x="819774" y="502650"/>
            <a:ext cx="4232871" cy="1115135"/>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t>UIT-DODV [1]:</a:t>
            </a:r>
            <a:endParaRPr>
              <a:solidFill>
                <a:schemeClr val="accent4"/>
              </a:solidFill>
            </a:endParaRPr>
          </a:p>
        </p:txBody>
      </p:sp>
      <p:sp>
        <p:nvSpPr>
          <p:cNvPr id="365" name="Google Shape;365;p19"/>
          <p:cNvSpPr txBox="1">
            <a:spLocks noGrp="1"/>
          </p:cNvSpPr>
          <p:nvPr>
            <p:ph type="body" idx="1"/>
          </p:nvPr>
        </p:nvSpPr>
        <p:spPr>
          <a:xfrm>
            <a:off x="904600" y="1535723"/>
            <a:ext cx="4006200" cy="4469702"/>
          </a:xfrm>
          <a:prstGeom prst="rect">
            <a:avLst/>
          </a:prstGeom>
        </p:spPr>
        <p:txBody>
          <a:bodyPr spcFirstLastPara="1" wrap="square" lIns="121900" tIns="121900" rIns="121900" bIns="121900" anchor="t" anchorCtr="0">
            <a:noAutofit/>
          </a:bodyPr>
          <a:lstStyle/>
          <a:p>
            <a:pPr marL="0" lvl="0" indent="0" algn="just" rtl="0">
              <a:spcBef>
                <a:spcPts val="0"/>
              </a:spcBef>
              <a:spcAft>
                <a:spcPts val="2100"/>
              </a:spcAft>
              <a:buNone/>
            </a:pPr>
            <a:r>
              <a:rPr lang="en-US" sz="2400"/>
              <a:t>2,394 ảnh</a:t>
            </a:r>
          </a:p>
          <a:p>
            <a:pPr marL="0" lvl="0" indent="0" algn="just" rtl="0">
              <a:spcBef>
                <a:spcPts val="0"/>
              </a:spcBef>
              <a:spcAft>
                <a:spcPts val="2100"/>
              </a:spcAft>
              <a:buNone/>
            </a:pPr>
            <a:r>
              <a:rPr lang="en-US" sz="2400"/>
              <a:t>4 lớp: Figure, Table, Caption, Formula.</a:t>
            </a:r>
          </a:p>
          <a:p>
            <a:pPr marL="0" lvl="0" indent="0" algn="just" rtl="0">
              <a:spcBef>
                <a:spcPts val="0"/>
              </a:spcBef>
              <a:spcAft>
                <a:spcPts val="2100"/>
              </a:spcAft>
              <a:buNone/>
            </a:pPr>
            <a:r>
              <a:rPr lang="en-US" sz="2400"/>
              <a:t>Nguồn dữ liệu: ảnh PDF, scan bằng điện thoại hoặc máy scan.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19"/>
          <p:cNvSpPr txBox="1">
            <a:spLocks noGrp="1"/>
          </p:cNvSpPr>
          <p:nvPr>
            <p:ph type="title"/>
          </p:nvPr>
        </p:nvSpPr>
        <p:spPr>
          <a:xfrm>
            <a:off x="819774" y="502650"/>
            <a:ext cx="4232871" cy="1115135"/>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t>UIT-DODV [1]:</a:t>
            </a:r>
            <a:endParaRPr>
              <a:solidFill>
                <a:schemeClr val="accent4"/>
              </a:solidFill>
            </a:endParaRPr>
          </a:p>
        </p:txBody>
      </p:sp>
      <p:sp>
        <p:nvSpPr>
          <p:cNvPr id="365" name="Google Shape;365;p19"/>
          <p:cNvSpPr txBox="1">
            <a:spLocks noGrp="1"/>
          </p:cNvSpPr>
          <p:nvPr>
            <p:ph type="body" idx="1"/>
          </p:nvPr>
        </p:nvSpPr>
        <p:spPr>
          <a:xfrm>
            <a:off x="904600" y="1535723"/>
            <a:ext cx="4006200" cy="4469702"/>
          </a:xfrm>
          <a:prstGeom prst="rect">
            <a:avLst/>
          </a:prstGeom>
        </p:spPr>
        <p:txBody>
          <a:bodyPr spcFirstLastPara="1" wrap="square" lIns="121900" tIns="121900" rIns="121900" bIns="121900" anchor="t" anchorCtr="0">
            <a:noAutofit/>
          </a:bodyPr>
          <a:lstStyle/>
          <a:p>
            <a:pPr marL="0" lvl="0" indent="0" algn="just" rtl="0">
              <a:spcBef>
                <a:spcPts val="0"/>
              </a:spcBef>
              <a:spcAft>
                <a:spcPts val="2100"/>
              </a:spcAft>
              <a:buNone/>
            </a:pPr>
            <a:r>
              <a:rPr lang="en-US" sz="2400"/>
              <a:t>2,394 ảnh</a:t>
            </a:r>
          </a:p>
          <a:p>
            <a:pPr marL="0" lvl="0" indent="0" algn="just" rtl="0">
              <a:spcBef>
                <a:spcPts val="0"/>
              </a:spcBef>
              <a:spcAft>
                <a:spcPts val="2100"/>
              </a:spcAft>
              <a:buNone/>
            </a:pPr>
            <a:r>
              <a:rPr lang="en-US" sz="2400"/>
              <a:t>4 lớp: Figure, Table, Caption, Formula.</a:t>
            </a:r>
          </a:p>
          <a:p>
            <a:pPr marL="0" lvl="0" indent="0" algn="just" rtl="0">
              <a:spcBef>
                <a:spcPts val="0"/>
              </a:spcBef>
              <a:spcAft>
                <a:spcPts val="2100"/>
              </a:spcAft>
              <a:buNone/>
            </a:pPr>
            <a:r>
              <a:rPr lang="en-US" sz="2400"/>
              <a:t>Nguồn dữ liệu: ảnh PDF, scan bằng điện thoại hoặc máy scan.</a:t>
            </a:r>
          </a:p>
        </p:txBody>
      </p:sp>
      <p:pic>
        <p:nvPicPr>
          <p:cNvPr id="4" name="Picture 3" descr="Table&#10;&#10;Description automatically generated">
            <a:extLst>
              <a:ext uri="{FF2B5EF4-FFF2-40B4-BE49-F238E27FC236}">
                <a16:creationId xmlns:a16="http://schemas.microsoft.com/office/drawing/2014/main" id="{148EBC98-4DDB-F1F8-F737-E3EF2F2F6D0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07697" y="461619"/>
            <a:ext cx="2590647" cy="3541814"/>
          </a:xfrm>
          <a:prstGeom prst="rect">
            <a:avLst/>
          </a:prstGeom>
        </p:spPr>
      </p:pic>
    </p:spTree>
    <p:extLst>
      <p:ext uri="{BB962C8B-B14F-4D97-AF65-F5344CB8AC3E}">
        <p14:creationId xmlns:p14="http://schemas.microsoft.com/office/powerpoint/2010/main" val="32628073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19"/>
          <p:cNvSpPr txBox="1">
            <a:spLocks noGrp="1"/>
          </p:cNvSpPr>
          <p:nvPr>
            <p:ph type="title"/>
          </p:nvPr>
        </p:nvSpPr>
        <p:spPr>
          <a:xfrm>
            <a:off x="819774" y="502650"/>
            <a:ext cx="4232871" cy="1115135"/>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t>UIT-DODV [1]:</a:t>
            </a:r>
            <a:endParaRPr>
              <a:solidFill>
                <a:schemeClr val="accent4"/>
              </a:solidFill>
            </a:endParaRPr>
          </a:p>
        </p:txBody>
      </p:sp>
      <p:sp>
        <p:nvSpPr>
          <p:cNvPr id="365" name="Google Shape;365;p19"/>
          <p:cNvSpPr txBox="1">
            <a:spLocks noGrp="1"/>
          </p:cNvSpPr>
          <p:nvPr>
            <p:ph type="body" idx="1"/>
          </p:nvPr>
        </p:nvSpPr>
        <p:spPr>
          <a:xfrm>
            <a:off x="904600" y="1535723"/>
            <a:ext cx="4006200" cy="4469702"/>
          </a:xfrm>
          <a:prstGeom prst="rect">
            <a:avLst/>
          </a:prstGeom>
        </p:spPr>
        <p:txBody>
          <a:bodyPr spcFirstLastPara="1" wrap="square" lIns="121900" tIns="121900" rIns="121900" bIns="121900" anchor="t" anchorCtr="0">
            <a:noAutofit/>
          </a:bodyPr>
          <a:lstStyle/>
          <a:p>
            <a:pPr marL="0" lvl="0" indent="0" algn="just" rtl="0">
              <a:spcBef>
                <a:spcPts val="0"/>
              </a:spcBef>
              <a:spcAft>
                <a:spcPts val="2100"/>
              </a:spcAft>
              <a:buNone/>
            </a:pPr>
            <a:r>
              <a:rPr lang="en-US" sz="2400"/>
              <a:t>2,394 ảnh</a:t>
            </a:r>
          </a:p>
          <a:p>
            <a:pPr marL="0" lvl="0" indent="0" algn="just" rtl="0">
              <a:spcBef>
                <a:spcPts val="0"/>
              </a:spcBef>
              <a:spcAft>
                <a:spcPts val="2100"/>
              </a:spcAft>
              <a:buNone/>
            </a:pPr>
            <a:r>
              <a:rPr lang="en-US" sz="2400"/>
              <a:t>4 lớp: Figure, Table, Caption, Formula.</a:t>
            </a:r>
          </a:p>
          <a:p>
            <a:pPr marL="0" lvl="0" indent="0" algn="just" rtl="0">
              <a:spcBef>
                <a:spcPts val="0"/>
              </a:spcBef>
              <a:spcAft>
                <a:spcPts val="2100"/>
              </a:spcAft>
              <a:buNone/>
            </a:pPr>
            <a:r>
              <a:rPr lang="en-US" sz="2400"/>
              <a:t>Nguồn dữ liệu: ảnh PDF, scan bằng điện thoại hoặc máy scan.</a:t>
            </a:r>
          </a:p>
        </p:txBody>
      </p:sp>
      <p:pic>
        <p:nvPicPr>
          <p:cNvPr id="4" name="Picture 3" descr="Table&#10;&#10;Description automatically generated">
            <a:extLst>
              <a:ext uri="{FF2B5EF4-FFF2-40B4-BE49-F238E27FC236}">
                <a16:creationId xmlns:a16="http://schemas.microsoft.com/office/drawing/2014/main" id="{148EBC98-4DDB-F1F8-F737-E3EF2F2F6D0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07697" y="461619"/>
            <a:ext cx="2590647" cy="3541814"/>
          </a:xfrm>
          <a:prstGeom prst="rect">
            <a:avLst/>
          </a:prstGeom>
        </p:spPr>
      </p:pic>
      <p:pic>
        <p:nvPicPr>
          <p:cNvPr id="5" name="Picture 4" descr="A close-up of a document&#10;&#10;Description automatically generated with medium confidence">
            <a:extLst>
              <a:ext uri="{FF2B5EF4-FFF2-40B4-BE49-F238E27FC236}">
                <a16:creationId xmlns:a16="http://schemas.microsoft.com/office/drawing/2014/main" id="{CB7AB102-18F6-2D2E-A523-2469E127BB9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36448" y="2495620"/>
            <a:ext cx="2745893" cy="3883179"/>
          </a:xfrm>
          <a:prstGeom prst="rect">
            <a:avLst/>
          </a:prstGeom>
        </p:spPr>
      </p:pic>
    </p:spTree>
    <p:extLst>
      <p:ext uri="{BB962C8B-B14F-4D97-AF65-F5344CB8AC3E}">
        <p14:creationId xmlns:p14="http://schemas.microsoft.com/office/powerpoint/2010/main" val="3185689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9" name="Rectangle 8">
            <a:extLst>
              <a:ext uri="{FF2B5EF4-FFF2-40B4-BE49-F238E27FC236}">
                <a16:creationId xmlns:a16="http://schemas.microsoft.com/office/drawing/2014/main" id="{F62B97B2-9DC8-5838-4C68-9A026C06A4C0}"/>
              </a:ext>
            </a:extLst>
          </p:cNvPr>
          <p:cNvSpPr/>
          <p:nvPr/>
        </p:nvSpPr>
        <p:spPr>
          <a:xfrm>
            <a:off x="543076" y="1055076"/>
            <a:ext cx="2001792" cy="512298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Google Shape;347;p16">
            <a:extLst>
              <a:ext uri="{FF2B5EF4-FFF2-40B4-BE49-F238E27FC236}">
                <a16:creationId xmlns:a16="http://schemas.microsoft.com/office/drawing/2014/main" id="{FF375DF6-5246-DF07-4E63-98F29C8A87BE}"/>
              </a:ext>
            </a:extLst>
          </p:cNvPr>
          <p:cNvSpPr txBox="1">
            <a:spLocks noGrp="1"/>
          </p:cNvSpPr>
          <p:nvPr>
            <p:ph type="title"/>
          </p:nvPr>
        </p:nvSpPr>
        <p:spPr>
          <a:xfrm>
            <a:off x="4767664" y="611595"/>
            <a:ext cx="2656672" cy="886962"/>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4800">
                <a:solidFill>
                  <a:schemeClr val="accent3"/>
                </a:solidFill>
              </a:rPr>
              <a:t>UIT-DODV</a:t>
            </a:r>
            <a:endParaRPr sz="4800">
              <a:solidFill>
                <a:schemeClr val="accent3"/>
              </a:solidFill>
            </a:endParaRPr>
          </a:p>
        </p:txBody>
      </p:sp>
      <p:graphicFrame>
        <p:nvGraphicFramePr>
          <p:cNvPr id="2" name="Chart 1">
            <a:extLst>
              <a:ext uri="{FF2B5EF4-FFF2-40B4-BE49-F238E27FC236}">
                <a16:creationId xmlns:a16="http://schemas.microsoft.com/office/drawing/2014/main" id="{61F848E7-2E6D-979F-872E-40B628DE164F}"/>
              </a:ext>
            </a:extLst>
          </p:cNvPr>
          <p:cNvGraphicFramePr/>
          <p:nvPr>
            <p:extLst>
              <p:ext uri="{D42A27DB-BD31-4B8C-83A1-F6EECF244321}">
                <p14:modId xmlns:p14="http://schemas.microsoft.com/office/powerpoint/2010/main" val="2243482922"/>
              </p:ext>
            </p:extLst>
          </p:nvPr>
        </p:nvGraphicFramePr>
        <p:xfrm>
          <a:off x="543077" y="1312985"/>
          <a:ext cx="10711077" cy="482655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461086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5"/>
          <p:cNvSpPr txBox="1">
            <a:spLocks noGrp="1"/>
          </p:cNvSpPr>
          <p:nvPr>
            <p:ph type="title"/>
          </p:nvPr>
        </p:nvSpPr>
        <p:spPr>
          <a:xfrm>
            <a:off x="2509775" y="2200675"/>
            <a:ext cx="8939400" cy="2665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7200">
                <a:solidFill>
                  <a:schemeClr val="accent2"/>
                </a:solidFill>
              </a:rPr>
              <a:t>Proposed method – </a:t>
            </a:r>
            <a:br>
              <a:rPr lang="en-US" sz="7200">
                <a:solidFill>
                  <a:schemeClr val="accent2"/>
                </a:solidFill>
              </a:rPr>
            </a:br>
            <a:r>
              <a:rPr lang="en-US" sz="7200">
                <a:solidFill>
                  <a:schemeClr val="accent2"/>
                </a:solidFill>
              </a:rPr>
              <a:t>Guided Anchoring Cascade R-CNN</a:t>
            </a:r>
            <a:endParaRPr sz="7200">
              <a:solidFill>
                <a:schemeClr val="accent2"/>
              </a:solidFill>
            </a:endParaRPr>
          </a:p>
        </p:txBody>
      </p:sp>
    </p:spTree>
    <p:extLst>
      <p:ext uri="{BB962C8B-B14F-4D97-AF65-F5344CB8AC3E}">
        <p14:creationId xmlns:p14="http://schemas.microsoft.com/office/powerpoint/2010/main" val="2962552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9" name="Rectangle 8">
            <a:extLst>
              <a:ext uri="{FF2B5EF4-FFF2-40B4-BE49-F238E27FC236}">
                <a16:creationId xmlns:a16="http://schemas.microsoft.com/office/drawing/2014/main" id="{F62B97B2-9DC8-5838-4C68-9A026C06A4C0}"/>
              </a:ext>
            </a:extLst>
          </p:cNvPr>
          <p:cNvSpPr/>
          <p:nvPr/>
        </p:nvSpPr>
        <p:spPr>
          <a:xfrm>
            <a:off x="543076" y="1055076"/>
            <a:ext cx="2001792" cy="512298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Google Shape;347;p16">
            <a:extLst>
              <a:ext uri="{FF2B5EF4-FFF2-40B4-BE49-F238E27FC236}">
                <a16:creationId xmlns:a16="http://schemas.microsoft.com/office/drawing/2014/main" id="{FF375DF6-5246-DF07-4E63-98F29C8A87BE}"/>
              </a:ext>
            </a:extLst>
          </p:cNvPr>
          <p:cNvSpPr txBox="1">
            <a:spLocks noGrp="1"/>
          </p:cNvSpPr>
          <p:nvPr>
            <p:ph type="title"/>
          </p:nvPr>
        </p:nvSpPr>
        <p:spPr>
          <a:xfrm>
            <a:off x="3984032" y="611595"/>
            <a:ext cx="4223936" cy="886962"/>
          </a:xfrm>
          <a:prstGeom prst="rect">
            <a:avLst/>
          </a:prstGeom>
        </p:spPr>
        <p:txBody>
          <a:bodyPr spcFirstLastPara="1" wrap="square" lIns="121900" tIns="121900" rIns="121900" bIns="121900" anchor="t" anchorCtr="0">
            <a:noAutofit/>
          </a:bodyPr>
          <a:lstStyle/>
          <a:p>
            <a:pPr marL="0" lvl="0" indent="0" rtl="0">
              <a:spcBef>
                <a:spcPts val="0"/>
              </a:spcBef>
              <a:spcAft>
                <a:spcPts val="0"/>
              </a:spcAft>
              <a:buNone/>
            </a:pPr>
            <a:r>
              <a:rPr lang="en-GB" sz="4800">
                <a:solidFill>
                  <a:schemeClr val="accent3"/>
                </a:solidFill>
              </a:rPr>
              <a:t>Guided Anchoring</a:t>
            </a:r>
            <a:endParaRPr sz="4800">
              <a:solidFill>
                <a:schemeClr val="accent3"/>
              </a:solidFill>
            </a:endParaRPr>
          </a:p>
        </p:txBody>
      </p:sp>
      <p:pic>
        <p:nvPicPr>
          <p:cNvPr id="3" name="Content Placeholder 8" descr="Diagram&#10;&#10;Description automatically generated">
            <a:extLst>
              <a:ext uri="{FF2B5EF4-FFF2-40B4-BE49-F238E27FC236}">
                <a16:creationId xmlns:a16="http://schemas.microsoft.com/office/drawing/2014/main" id="{A063F0CE-6A59-B36F-E722-E0236F1F28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754" y="1902036"/>
            <a:ext cx="10914184" cy="3900888"/>
          </a:xfrm>
          <a:prstGeom prst="rect">
            <a:avLst/>
          </a:prstGeom>
        </p:spPr>
      </p:pic>
    </p:spTree>
    <p:extLst>
      <p:ext uri="{BB962C8B-B14F-4D97-AF65-F5344CB8AC3E}">
        <p14:creationId xmlns:p14="http://schemas.microsoft.com/office/powerpoint/2010/main" val="22530228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9" name="Rectangle 8">
            <a:extLst>
              <a:ext uri="{FF2B5EF4-FFF2-40B4-BE49-F238E27FC236}">
                <a16:creationId xmlns:a16="http://schemas.microsoft.com/office/drawing/2014/main" id="{F62B97B2-9DC8-5838-4C68-9A026C06A4C0}"/>
              </a:ext>
            </a:extLst>
          </p:cNvPr>
          <p:cNvSpPr/>
          <p:nvPr/>
        </p:nvSpPr>
        <p:spPr>
          <a:xfrm>
            <a:off x="543076" y="1055076"/>
            <a:ext cx="2001792" cy="512298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Google Shape;347;p16">
            <a:extLst>
              <a:ext uri="{FF2B5EF4-FFF2-40B4-BE49-F238E27FC236}">
                <a16:creationId xmlns:a16="http://schemas.microsoft.com/office/drawing/2014/main" id="{FF375DF6-5246-DF07-4E63-98F29C8A87BE}"/>
              </a:ext>
            </a:extLst>
          </p:cNvPr>
          <p:cNvSpPr txBox="1">
            <a:spLocks noGrp="1"/>
          </p:cNvSpPr>
          <p:nvPr>
            <p:ph type="title"/>
          </p:nvPr>
        </p:nvSpPr>
        <p:spPr>
          <a:xfrm>
            <a:off x="3785645" y="611595"/>
            <a:ext cx="4620707" cy="886962"/>
          </a:xfrm>
          <a:prstGeom prst="rect">
            <a:avLst/>
          </a:prstGeom>
        </p:spPr>
        <p:txBody>
          <a:bodyPr spcFirstLastPara="1" wrap="square" lIns="121900" tIns="121900" rIns="121900" bIns="121900" anchor="t" anchorCtr="0">
            <a:noAutofit/>
          </a:bodyPr>
          <a:lstStyle/>
          <a:p>
            <a:pPr marL="0" lvl="0" indent="0" rtl="0">
              <a:spcBef>
                <a:spcPts val="0"/>
              </a:spcBef>
              <a:spcAft>
                <a:spcPts val="0"/>
              </a:spcAft>
              <a:buNone/>
            </a:pPr>
            <a:r>
              <a:rPr lang="en-GB" sz="4800">
                <a:solidFill>
                  <a:schemeClr val="accent3"/>
                </a:solidFill>
              </a:rPr>
              <a:t>Cascade R-CNN [2]</a:t>
            </a:r>
            <a:endParaRPr sz="4800">
              <a:solidFill>
                <a:schemeClr val="accent3"/>
              </a:solidFill>
            </a:endParaRPr>
          </a:p>
        </p:txBody>
      </p:sp>
      <p:pic>
        <p:nvPicPr>
          <p:cNvPr id="2" name="Picture 2" descr="Reading: Cascade R-CNN — Delving into High Quality Object Detection (Object  Detection) | by Sik-Ho Tsang | Medium">
            <a:extLst>
              <a:ext uri="{FF2B5EF4-FFF2-40B4-BE49-F238E27FC236}">
                <a16:creationId xmlns:a16="http://schemas.microsoft.com/office/drawing/2014/main" id="{7F2B070C-873A-A95C-CA18-3A4EAB9F50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7744" y="1721634"/>
            <a:ext cx="7176511" cy="4205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93286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20"/>
          <p:cNvSpPr txBox="1">
            <a:spLocks noGrp="1"/>
          </p:cNvSpPr>
          <p:nvPr>
            <p:ph type="title"/>
          </p:nvPr>
        </p:nvSpPr>
        <p:spPr>
          <a:xfrm>
            <a:off x="624750" y="786775"/>
            <a:ext cx="105513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6000"/>
              <a:t>Approach</a:t>
            </a:r>
            <a:endParaRPr sz="6000"/>
          </a:p>
        </p:txBody>
      </p:sp>
      <p:pic>
        <p:nvPicPr>
          <p:cNvPr id="22" name="Content Placeholder 9" descr="Diagram&#10;&#10;Description automatically generated">
            <a:extLst>
              <a:ext uri="{FF2B5EF4-FFF2-40B4-BE49-F238E27FC236}">
                <a16:creationId xmlns:a16="http://schemas.microsoft.com/office/drawing/2014/main" id="{B3CD9E12-B909-F67B-0D92-07675A313D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436" y="1986406"/>
            <a:ext cx="10061127" cy="314337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20"/>
          <p:cNvSpPr txBox="1">
            <a:spLocks noGrp="1"/>
          </p:cNvSpPr>
          <p:nvPr>
            <p:ph type="title"/>
          </p:nvPr>
        </p:nvSpPr>
        <p:spPr>
          <a:xfrm>
            <a:off x="624750" y="786775"/>
            <a:ext cx="105513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6000"/>
              <a:t>Approach</a:t>
            </a:r>
            <a:endParaRPr sz="6000"/>
          </a:p>
        </p:txBody>
      </p:sp>
      <p:pic>
        <p:nvPicPr>
          <p:cNvPr id="22" name="Picture 21" descr="Diagram&#10;&#10;Description automatically generated">
            <a:extLst>
              <a:ext uri="{FF2B5EF4-FFF2-40B4-BE49-F238E27FC236}">
                <a16:creationId xmlns:a16="http://schemas.microsoft.com/office/drawing/2014/main" id="{3E023CFC-5E51-5B39-4EED-43C4BC5BFE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9693" y="904006"/>
            <a:ext cx="7995760" cy="4506207"/>
          </a:xfrm>
          <a:prstGeom prst="rect">
            <a:avLst/>
          </a:prstGeom>
        </p:spPr>
      </p:pic>
    </p:spTree>
    <p:extLst>
      <p:ext uri="{BB962C8B-B14F-4D97-AF65-F5344CB8AC3E}">
        <p14:creationId xmlns:p14="http://schemas.microsoft.com/office/powerpoint/2010/main" val="3179539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9" name="Rectangle 8">
            <a:extLst>
              <a:ext uri="{FF2B5EF4-FFF2-40B4-BE49-F238E27FC236}">
                <a16:creationId xmlns:a16="http://schemas.microsoft.com/office/drawing/2014/main" id="{F62B97B2-9DC8-5838-4C68-9A026C06A4C0}"/>
              </a:ext>
            </a:extLst>
          </p:cNvPr>
          <p:cNvSpPr/>
          <p:nvPr/>
        </p:nvSpPr>
        <p:spPr>
          <a:xfrm>
            <a:off x="543076" y="1055076"/>
            <a:ext cx="2001792" cy="512298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Google Shape;347;p16">
            <a:extLst>
              <a:ext uri="{FF2B5EF4-FFF2-40B4-BE49-F238E27FC236}">
                <a16:creationId xmlns:a16="http://schemas.microsoft.com/office/drawing/2014/main" id="{FF375DF6-5246-DF07-4E63-98F29C8A87BE}"/>
              </a:ext>
            </a:extLst>
          </p:cNvPr>
          <p:cNvSpPr txBox="1">
            <a:spLocks noGrp="1"/>
          </p:cNvSpPr>
          <p:nvPr>
            <p:ph type="title"/>
          </p:nvPr>
        </p:nvSpPr>
        <p:spPr>
          <a:xfrm>
            <a:off x="3984032" y="611595"/>
            <a:ext cx="4223936" cy="886962"/>
          </a:xfrm>
          <a:prstGeom prst="rect">
            <a:avLst/>
          </a:prstGeom>
        </p:spPr>
        <p:txBody>
          <a:bodyPr spcFirstLastPara="1" wrap="square" lIns="121900" tIns="121900" rIns="121900" bIns="121900" anchor="t" anchorCtr="0">
            <a:noAutofit/>
          </a:bodyPr>
          <a:lstStyle/>
          <a:p>
            <a:pPr marL="0" lvl="0" indent="0" rtl="0">
              <a:spcBef>
                <a:spcPts val="0"/>
              </a:spcBef>
              <a:spcAft>
                <a:spcPts val="0"/>
              </a:spcAft>
              <a:buNone/>
            </a:pPr>
            <a:r>
              <a:rPr lang="en-GB" sz="4800">
                <a:solidFill>
                  <a:schemeClr val="accent3"/>
                </a:solidFill>
              </a:rPr>
              <a:t>Guided Anchoring Cascade R-CNN</a:t>
            </a:r>
            <a:endParaRPr sz="4800">
              <a:solidFill>
                <a:schemeClr val="accent3"/>
              </a:solidFill>
            </a:endParaRPr>
          </a:p>
        </p:txBody>
      </p:sp>
      <p:pic>
        <p:nvPicPr>
          <p:cNvPr id="3" name="Content Placeholder 5" descr="Diagram&#10;&#10;Description automatically generated">
            <a:extLst>
              <a:ext uri="{FF2B5EF4-FFF2-40B4-BE49-F238E27FC236}">
                <a16:creationId xmlns:a16="http://schemas.microsoft.com/office/drawing/2014/main" id="{2579D48F-BE41-6DE9-A027-C33A715E69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053" y="2099767"/>
            <a:ext cx="10956940" cy="3703157"/>
          </a:xfrm>
          <a:prstGeom prst="rect">
            <a:avLst/>
          </a:prstGeom>
          <a:noFill/>
          <a:ln>
            <a:noFill/>
          </a:ln>
        </p:spPr>
      </p:pic>
    </p:spTree>
    <p:extLst>
      <p:ext uri="{BB962C8B-B14F-4D97-AF65-F5344CB8AC3E}">
        <p14:creationId xmlns:p14="http://schemas.microsoft.com/office/powerpoint/2010/main" val="5835359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13"/>
          <p:cNvSpPr txBox="1">
            <a:spLocks noGrp="1"/>
          </p:cNvSpPr>
          <p:nvPr>
            <p:ph type="title"/>
          </p:nvPr>
        </p:nvSpPr>
        <p:spPr>
          <a:xfrm rot="-947515">
            <a:off x="1443298" y="2225951"/>
            <a:ext cx="3738089" cy="1730109"/>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GB" sz="9600" b="1">
                <a:solidFill>
                  <a:schemeClr val="accent5"/>
                </a:solidFill>
              </a:rPr>
              <a:t>HELLO!</a:t>
            </a:r>
            <a:endParaRPr sz="9600" b="1">
              <a:solidFill>
                <a:schemeClr val="accent5"/>
              </a:solidFill>
            </a:endParaRPr>
          </a:p>
        </p:txBody>
      </p:sp>
      <p:sp>
        <p:nvSpPr>
          <p:cNvPr id="325" name="Google Shape;325;p13"/>
          <p:cNvSpPr txBox="1">
            <a:spLocks noGrp="1"/>
          </p:cNvSpPr>
          <p:nvPr>
            <p:ph type="body" idx="1"/>
          </p:nvPr>
        </p:nvSpPr>
        <p:spPr>
          <a:xfrm>
            <a:off x="6245462" y="1852800"/>
            <a:ext cx="3406500" cy="423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a:t>Sinh viên thực hiện:</a:t>
            </a:r>
          </a:p>
          <a:p>
            <a:pPr marL="514350" lvl="0" indent="-514350" algn="l" rtl="0">
              <a:spcBef>
                <a:spcPts val="0"/>
              </a:spcBef>
              <a:spcAft>
                <a:spcPts val="0"/>
              </a:spcAft>
              <a:buFont typeface="+mj-lt"/>
              <a:buAutoNum type="arabicPeriod"/>
            </a:pPr>
            <a:r>
              <a:rPr lang="en-US"/>
              <a:t>Lê Trương Ngọc Hải</a:t>
            </a:r>
          </a:p>
          <a:p>
            <a:pPr marL="0" lvl="0" indent="0" algn="l" rtl="0">
              <a:spcBef>
                <a:spcPts val="0"/>
              </a:spcBef>
              <a:spcAft>
                <a:spcPts val="0"/>
              </a:spcAft>
              <a:buNone/>
            </a:pPr>
            <a:r>
              <a:rPr lang="en-US"/>
              <a:t>	- 20520481</a:t>
            </a:r>
          </a:p>
          <a:p>
            <a:pPr marL="514350" lvl="0" indent="-514350" algn="l" rtl="0">
              <a:spcBef>
                <a:spcPts val="0"/>
              </a:spcBef>
              <a:spcAft>
                <a:spcPts val="0"/>
              </a:spcAft>
              <a:buFont typeface="+mj-lt"/>
              <a:buAutoNum type="arabicPeriod" startAt="2"/>
            </a:pPr>
            <a:r>
              <a:rPr lang="en-US"/>
              <a:t>Nguyễn Nhật Trường</a:t>
            </a:r>
          </a:p>
          <a:p>
            <a:pPr marL="0" lvl="0" indent="0" algn="l" rtl="0">
              <a:spcBef>
                <a:spcPts val="0"/>
              </a:spcBef>
              <a:spcAft>
                <a:spcPts val="0"/>
              </a:spcAft>
              <a:buNone/>
            </a:pPr>
            <a:r>
              <a:rPr lang="en-US"/>
              <a:t>	- 20522087</a:t>
            </a:r>
            <a:endParaRPr/>
          </a:p>
          <a:p>
            <a:pPr marL="0" lvl="0" indent="0" algn="l" rtl="0">
              <a:spcBef>
                <a:spcPts val="2100"/>
              </a:spcBef>
              <a:spcAft>
                <a:spcPts val="21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5"/>
          <p:cNvSpPr txBox="1">
            <a:spLocks noGrp="1"/>
          </p:cNvSpPr>
          <p:nvPr>
            <p:ph type="title"/>
          </p:nvPr>
        </p:nvSpPr>
        <p:spPr>
          <a:xfrm>
            <a:off x="2509775" y="2200675"/>
            <a:ext cx="8939400" cy="2665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7200">
                <a:solidFill>
                  <a:schemeClr val="accent2"/>
                </a:solidFill>
              </a:rPr>
              <a:t>Experiments</a:t>
            </a:r>
            <a:endParaRPr sz="7200">
              <a:solidFill>
                <a:schemeClr val="accent2"/>
              </a:solidFill>
            </a:endParaRPr>
          </a:p>
        </p:txBody>
      </p:sp>
    </p:spTree>
    <p:extLst>
      <p:ext uri="{BB962C8B-B14F-4D97-AF65-F5344CB8AC3E}">
        <p14:creationId xmlns:p14="http://schemas.microsoft.com/office/powerpoint/2010/main" val="3717515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16"/>
          <p:cNvSpPr txBox="1">
            <a:spLocks noGrp="1"/>
          </p:cNvSpPr>
          <p:nvPr>
            <p:ph type="title"/>
          </p:nvPr>
        </p:nvSpPr>
        <p:spPr>
          <a:xfrm>
            <a:off x="1832378" y="554977"/>
            <a:ext cx="3696300" cy="1144869"/>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GB">
                <a:solidFill>
                  <a:schemeClr val="accent3"/>
                </a:solidFill>
              </a:rPr>
              <a:t>Metrics</a:t>
            </a:r>
            <a:endParaRPr>
              <a:solidFill>
                <a:schemeClr val="accent3"/>
              </a:solidFill>
            </a:endParaRPr>
          </a:p>
        </p:txBody>
      </p:sp>
      <mc:AlternateContent xmlns:mc="http://schemas.openxmlformats.org/markup-compatibility/2006" xmlns:a14="http://schemas.microsoft.com/office/drawing/2010/main">
        <mc:Choice Requires="a14">
          <p:sp>
            <p:nvSpPr>
              <p:cNvPr id="5" name="Google Shape;348;p16">
                <a:extLst>
                  <a:ext uri="{FF2B5EF4-FFF2-40B4-BE49-F238E27FC236}">
                    <a16:creationId xmlns:a16="http://schemas.microsoft.com/office/drawing/2014/main" id="{95271B9E-F070-2DB8-855F-C5B5EB0E7435}"/>
                  </a:ext>
                </a:extLst>
              </p:cNvPr>
              <p:cNvSpPr txBox="1">
                <a:spLocks/>
              </p:cNvSpPr>
              <p:nvPr/>
            </p:nvSpPr>
            <p:spPr>
              <a:xfrm>
                <a:off x="1721528" y="1903022"/>
                <a:ext cx="3917999"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93700" algn="l" rtl="0">
                  <a:lnSpc>
                    <a:spcPct val="115000"/>
                  </a:lnSpc>
                  <a:spcBef>
                    <a:spcPts val="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1pPr>
                <a:lvl2pPr marL="914400" marR="0" lvl="1"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2pPr>
                <a:lvl3pPr marL="1371600" marR="0" lvl="2"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3pPr>
                <a:lvl4pPr marL="1828800" marR="0" lvl="3"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4pPr>
                <a:lvl5pPr marL="2286000" marR="0" lvl="4"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5pPr>
                <a:lvl6pPr marL="2743200" marR="0" lvl="5"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6pPr>
                <a:lvl7pPr marL="3200400" marR="0" lvl="6"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7pPr>
                <a:lvl8pPr marL="3657600" marR="0" lvl="7"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8pPr>
                <a:lvl9pPr marL="4114800" marR="0" lvl="8" indent="-393700" algn="l" rtl="0">
                  <a:lnSpc>
                    <a:spcPct val="115000"/>
                  </a:lnSpc>
                  <a:spcBef>
                    <a:spcPts val="2100"/>
                  </a:spcBef>
                  <a:spcAft>
                    <a:spcPts val="210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9pPr>
              </a:lstStyle>
              <a:p>
                <a:pPr marL="0" indent="0" algn="just">
                  <a:buFont typeface="Patrick Hand"/>
                  <a:buNone/>
                </a:pPr>
                <a:r>
                  <a:rPr lang="en-GB"/>
                  <a:t>Intersection over Union (IoU):</a:t>
                </a:r>
              </a:p>
              <a:p>
                <a:pPr marL="0" indent="0" algn="just">
                  <a:buFont typeface="Patrick Hand"/>
                  <a:buNone/>
                </a:pPr>
                <a14:m>
                  <m:oMathPara xmlns:m="http://schemas.openxmlformats.org/officeDocument/2006/math">
                    <m:oMathParaPr>
                      <m:jc m:val="centerGroup"/>
                    </m:oMathParaPr>
                    <m:oMath xmlns:m="http://schemas.openxmlformats.org/officeDocument/2006/math">
                      <m:r>
                        <a:rPr lang="en-GB" i="1" smtClean="0">
                          <a:solidFill>
                            <a:schemeClr val="tx2">
                              <a:lumMod val="75000"/>
                            </a:schemeClr>
                          </a:solidFill>
                          <a:latin typeface="Cambria Math" panose="02040503050406030204" pitchFamily="18" charset="0"/>
                        </a:rPr>
                        <m:t>𝐼𝑜𝑈</m:t>
                      </m:r>
                      <m:r>
                        <a:rPr lang="en-GB" i="1" smtClean="0">
                          <a:solidFill>
                            <a:schemeClr val="tx2">
                              <a:lumMod val="75000"/>
                            </a:schemeClr>
                          </a:solidFill>
                          <a:latin typeface="Cambria Math" panose="02040503050406030204" pitchFamily="18" charset="0"/>
                        </a:rPr>
                        <m:t>=</m:t>
                      </m:r>
                      <m:f>
                        <m:fPr>
                          <m:ctrlPr>
                            <a:rPr lang="en-US" b="0" i="1" smtClean="0">
                              <a:solidFill>
                                <a:schemeClr val="tx2">
                                  <a:lumMod val="75000"/>
                                </a:schemeClr>
                              </a:solidFill>
                              <a:latin typeface="Cambria Math" panose="02040503050406030204" pitchFamily="18" charset="0"/>
                            </a:rPr>
                          </m:ctrlPr>
                        </m:fPr>
                        <m:num>
                          <m:r>
                            <a:rPr lang="en-GB" i="1" smtClean="0">
                              <a:solidFill>
                                <a:schemeClr val="tx2">
                                  <a:lumMod val="75000"/>
                                </a:schemeClr>
                              </a:solidFill>
                              <a:latin typeface="Cambria Math" panose="02040503050406030204" pitchFamily="18" charset="0"/>
                            </a:rPr>
                            <m:t>𝐴𝑟𝑒𝑎</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𝑜𝑓</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𝑂𝑣𝑒𝑟𝑙𝑎𝑝</m:t>
                          </m:r>
                        </m:num>
                        <m:den>
                          <m:r>
                            <a:rPr lang="en-GB" i="1" smtClean="0">
                              <a:solidFill>
                                <a:schemeClr val="tx2">
                                  <a:lumMod val="75000"/>
                                </a:schemeClr>
                              </a:solidFill>
                              <a:latin typeface="Cambria Math" panose="02040503050406030204" pitchFamily="18" charset="0"/>
                            </a:rPr>
                            <m:t>𝐴𝑟𝑒𝑎</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𝑜𝑓</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𝑈𝑛𝑖𝑜𝑛</m:t>
                          </m:r>
                        </m:den>
                      </m:f>
                    </m:oMath>
                  </m:oMathPara>
                </a14:m>
                <a:endParaRPr lang="en-GB">
                  <a:solidFill>
                    <a:schemeClr val="tx2">
                      <a:lumMod val="75000"/>
                    </a:schemeClr>
                  </a:solidFill>
                </a:endParaRPr>
              </a:p>
            </p:txBody>
          </p:sp>
        </mc:Choice>
        <mc:Fallback xmlns="">
          <p:sp>
            <p:nvSpPr>
              <p:cNvPr id="5" name="Google Shape;348;p16">
                <a:extLst>
                  <a:ext uri="{FF2B5EF4-FFF2-40B4-BE49-F238E27FC236}">
                    <a16:creationId xmlns:a16="http://schemas.microsoft.com/office/drawing/2014/main" id="{95271B9E-F070-2DB8-855F-C5B5EB0E7435}"/>
                  </a:ext>
                </a:extLst>
              </p:cNvPr>
              <p:cNvSpPr txBox="1">
                <a:spLocks noRot="1" noChangeAspect="1" noMove="1" noResize="1" noEditPoints="1" noAdjustHandles="1" noChangeArrowheads="1" noChangeShapeType="1" noTextEdit="1"/>
              </p:cNvSpPr>
              <p:nvPr/>
            </p:nvSpPr>
            <p:spPr>
              <a:xfrm>
                <a:off x="1721528" y="1903022"/>
                <a:ext cx="3917999" cy="4555200"/>
              </a:xfrm>
              <a:prstGeom prst="rect">
                <a:avLst/>
              </a:prstGeom>
              <a:blipFill>
                <a:blip r:embed="rId3"/>
                <a:stretch>
                  <a:fillRect l="-2022" r="-311"/>
                </a:stretch>
              </a:blipFill>
              <a:ln>
                <a:noFill/>
              </a:ln>
            </p:spPr>
            <p:txBody>
              <a:bodyPr/>
              <a:lstStyle/>
              <a:p>
                <a:r>
                  <a:rPr lang="en-US">
                    <a:noFill/>
                  </a:rPr>
                  <a:t> </a:t>
                </a:r>
              </a:p>
            </p:txBody>
          </p:sp>
        </mc:Fallback>
      </mc:AlternateContent>
      <p:sp>
        <p:nvSpPr>
          <p:cNvPr id="3" name="Text Placeholder 2">
            <a:extLst>
              <a:ext uri="{FF2B5EF4-FFF2-40B4-BE49-F238E27FC236}">
                <a16:creationId xmlns:a16="http://schemas.microsoft.com/office/drawing/2014/main" id="{54F89AEE-DBBF-674E-0C11-3122841BFF23}"/>
              </a:ext>
            </a:extLst>
          </p:cNvPr>
          <p:cNvSpPr>
            <a:spLocks noGrp="1"/>
          </p:cNvSpPr>
          <p:nvPr>
            <p:ph type="body" idx="1"/>
          </p:nvPr>
        </p:nvSpPr>
        <p:spPr/>
        <p:txBody>
          <a:bodyPr/>
          <a:lstStyle/>
          <a:p>
            <a:endParaRPr lang="en-US"/>
          </a:p>
        </p:txBody>
      </p:sp>
      <p:pic>
        <p:nvPicPr>
          <p:cNvPr id="4" name="Picture 3" descr="A picture containing shape&#10;&#10;Description automatically generated">
            <a:extLst>
              <a:ext uri="{FF2B5EF4-FFF2-40B4-BE49-F238E27FC236}">
                <a16:creationId xmlns:a16="http://schemas.microsoft.com/office/drawing/2014/main" id="{9CA84E49-2619-0B66-79D6-86351E4CE001}"/>
              </a:ext>
            </a:extLst>
          </p:cNvPr>
          <p:cNvPicPr>
            <a:picLocks noChangeAspect="1"/>
          </p:cNvPicPr>
          <p:nvPr/>
        </p:nvPicPr>
        <p:blipFill rotWithShape="1">
          <a:blip r:embed="rId4"/>
          <a:srcRect l="58784" t="62"/>
          <a:stretch/>
        </p:blipFill>
        <p:spPr>
          <a:xfrm>
            <a:off x="3058885" y="3722292"/>
            <a:ext cx="1399607" cy="2625894"/>
          </a:xfrm>
          <a:prstGeom prst="rect">
            <a:avLst/>
          </a:prstGeom>
        </p:spPr>
      </p:pic>
    </p:spTree>
    <p:extLst>
      <p:ext uri="{BB962C8B-B14F-4D97-AF65-F5344CB8AC3E}">
        <p14:creationId xmlns:p14="http://schemas.microsoft.com/office/powerpoint/2010/main" val="19680775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16"/>
          <p:cNvSpPr txBox="1">
            <a:spLocks noGrp="1"/>
          </p:cNvSpPr>
          <p:nvPr>
            <p:ph type="title"/>
          </p:nvPr>
        </p:nvSpPr>
        <p:spPr>
          <a:xfrm>
            <a:off x="1832378" y="554977"/>
            <a:ext cx="3696300" cy="1144869"/>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GB">
                <a:solidFill>
                  <a:schemeClr val="accent3"/>
                </a:solidFill>
              </a:rPr>
              <a:t>Metrics</a:t>
            </a:r>
            <a:endParaRPr>
              <a:solidFill>
                <a:schemeClr val="accent3"/>
              </a:solidFill>
            </a:endParaRPr>
          </a:p>
        </p:txBody>
      </p:sp>
      <p:sp>
        <p:nvSpPr>
          <p:cNvPr id="348" name="Google Shape;348;p16"/>
          <p:cNvSpPr txBox="1">
            <a:spLocks noGrp="1"/>
          </p:cNvSpPr>
          <p:nvPr>
            <p:ph type="body" idx="1"/>
          </p:nvPr>
        </p:nvSpPr>
        <p:spPr>
          <a:xfrm>
            <a:off x="6955431" y="918283"/>
            <a:ext cx="3638100" cy="4555200"/>
          </a:xfrm>
          <a:prstGeom prst="rect">
            <a:avLst/>
          </a:prstGeom>
        </p:spPr>
        <p:txBody>
          <a:bodyPr spcFirstLastPara="1" wrap="square" lIns="121900" tIns="121900" rIns="121900" bIns="121900" anchor="t" anchorCtr="0">
            <a:noAutofit/>
          </a:bodyPr>
          <a:lstStyle/>
          <a:p>
            <a:pPr marL="0" lvl="0" indent="0" algn="just" rtl="0">
              <a:spcBef>
                <a:spcPts val="0"/>
              </a:spcBef>
              <a:spcAft>
                <a:spcPts val="0"/>
              </a:spcAft>
              <a:buNone/>
            </a:pPr>
            <a:r>
              <a:rPr lang="en-US"/>
              <a:t>Mean Average Precision (</a:t>
            </a:r>
            <a:r>
              <a:rPr lang="en-US" err="1"/>
              <a:t>mAP</a:t>
            </a:r>
            <a:r>
              <a:rPr lang="en-US"/>
              <a:t>) – MS COCO </a:t>
            </a:r>
            <a:r>
              <a:rPr lang="en-US">
                <a:solidFill>
                  <a:srgbClr val="FF0000"/>
                </a:solidFill>
              </a:rPr>
              <a:t>[3]</a:t>
            </a:r>
            <a:r>
              <a:rPr lang="en-US"/>
              <a:t>:</a:t>
            </a:r>
          </a:p>
          <a:p>
            <a:pPr marL="0" lvl="0" indent="0" algn="just" rtl="0">
              <a:spcBef>
                <a:spcPts val="0"/>
              </a:spcBef>
              <a:spcAft>
                <a:spcPts val="0"/>
              </a:spcAft>
              <a:buNone/>
            </a:pPr>
            <a:endParaRPr lang="en-US"/>
          </a:p>
          <a:p>
            <a:pPr marL="0" lvl="0" indent="0" algn="just" rtl="0">
              <a:spcBef>
                <a:spcPts val="0"/>
              </a:spcBef>
              <a:spcAft>
                <a:spcPts val="0"/>
              </a:spcAft>
              <a:buNone/>
            </a:pPr>
            <a:endParaRPr lang="en-US"/>
          </a:p>
          <a:p>
            <a:pPr marL="0" lvl="0" indent="0" algn="just" rtl="0">
              <a:spcBef>
                <a:spcPts val="0"/>
              </a:spcBef>
              <a:spcAft>
                <a:spcPts val="0"/>
              </a:spcAft>
              <a:buNone/>
            </a:pPr>
            <a:endParaRPr lang="en-US"/>
          </a:p>
          <a:p>
            <a:pPr marL="0" lvl="0" indent="0" rtl="0">
              <a:spcBef>
                <a:spcPts val="0"/>
              </a:spcBef>
              <a:spcAft>
                <a:spcPts val="0"/>
              </a:spcAft>
              <a:buNone/>
            </a:pPr>
            <a:endParaRPr lang="da-DK">
              <a:solidFill>
                <a:srgbClr val="FF0000"/>
              </a:solidFill>
            </a:endParaRPr>
          </a:p>
          <a:p>
            <a:pPr marL="0" lvl="0" indent="0" algn="just" rtl="0">
              <a:spcBef>
                <a:spcPts val="0"/>
              </a:spcBef>
              <a:spcAft>
                <a:spcPts val="0"/>
              </a:spcAft>
              <a:buNone/>
            </a:pPr>
            <a:endParaRPr lang="en-GB"/>
          </a:p>
        </p:txBody>
      </p:sp>
      <mc:AlternateContent xmlns:mc="http://schemas.openxmlformats.org/markup-compatibility/2006" xmlns:a14="http://schemas.microsoft.com/office/drawing/2010/main">
        <mc:Choice Requires="a14">
          <p:sp>
            <p:nvSpPr>
              <p:cNvPr id="5" name="Google Shape;348;p16">
                <a:extLst>
                  <a:ext uri="{FF2B5EF4-FFF2-40B4-BE49-F238E27FC236}">
                    <a16:creationId xmlns:a16="http://schemas.microsoft.com/office/drawing/2014/main" id="{95271B9E-F070-2DB8-855F-C5B5EB0E7435}"/>
                  </a:ext>
                </a:extLst>
              </p:cNvPr>
              <p:cNvSpPr txBox="1">
                <a:spLocks/>
              </p:cNvSpPr>
              <p:nvPr/>
            </p:nvSpPr>
            <p:spPr>
              <a:xfrm>
                <a:off x="1721528" y="1903022"/>
                <a:ext cx="3917999"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93700" algn="l" rtl="0">
                  <a:lnSpc>
                    <a:spcPct val="115000"/>
                  </a:lnSpc>
                  <a:spcBef>
                    <a:spcPts val="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1pPr>
                <a:lvl2pPr marL="914400" marR="0" lvl="1"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2pPr>
                <a:lvl3pPr marL="1371600" marR="0" lvl="2"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3pPr>
                <a:lvl4pPr marL="1828800" marR="0" lvl="3"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4pPr>
                <a:lvl5pPr marL="2286000" marR="0" lvl="4"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5pPr>
                <a:lvl6pPr marL="2743200" marR="0" lvl="5"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6pPr>
                <a:lvl7pPr marL="3200400" marR="0" lvl="6"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7pPr>
                <a:lvl8pPr marL="3657600" marR="0" lvl="7"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8pPr>
                <a:lvl9pPr marL="4114800" marR="0" lvl="8" indent="-393700" algn="l" rtl="0">
                  <a:lnSpc>
                    <a:spcPct val="115000"/>
                  </a:lnSpc>
                  <a:spcBef>
                    <a:spcPts val="2100"/>
                  </a:spcBef>
                  <a:spcAft>
                    <a:spcPts val="210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9pPr>
              </a:lstStyle>
              <a:p>
                <a:pPr marL="0" indent="0" algn="just">
                  <a:buFont typeface="Patrick Hand"/>
                  <a:buNone/>
                </a:pPr>
                <a:r>
                  <a:rPr lang="en-GB"/>
                  <a:t>Intersection over Union (IoU):</a:t>
                </a:r>
              </a:p>
              <a:p>
                <a:pPr marL="0" indent="0" algn="just">
                  <a:buFont typeface="Patrick Hand"/>
                  <a:buNone/>
                </a:pPr>
                <a14:m>
                  <m:oMathPara xmlns:m="http://schemas.openxmlformats.org/officeDocument/2006/math">
                    <m:oMathParaPr>
                      <m:jc m:val="centerGroup"/>
                    </m:oMathParaPr>
                    <m:oMath xmlns:m="http://schemas.openxmlformats.org/officeDocument/2006/math">
                      <m:r>
                        <a:rPr lang="en-GB" i="1" smtClean="0">
                          <a:solidFill>
                            <a:schemeClr val="tx2">
                              <a:lumMod val="75000"/>
                            </a:schemeClr>
                          </a:solidFill>
                          <a:latin typeface="Cambria Math" panose="02040503050406030204" pitchFamily="18" charset="0"/>
                        </a:rPr>
                        <m:t>𝐼𝑜𝑈</m:t>
                      </m:r>
                      <m:r>
                        <a:rPr lang="en-GB" i="1" smtClean="0">
                          <a:solidFill>
                            <a:schemeClr val="tx2">
                              <a:lumMod val="75000"/>
                            </a:schemeClr>
                          </a:solidFill>
                          <a:latin typeface="Cambria Math" panose="02040503050406030204" pitchFamily="18" charset="0"/>
                        </a:rPr>
                        <m:t>=</m:t>
                      </m:r>
                      <m:f>
                        <m:fPr>
                          <m:ctrlPr>
                            <a:rPr lang="en-US" b="0" i="1" smtClean="0">
                              <a:solidFill>
                                <a:schemeClr val="tx2">
                                  <a:lumMod val="75000"/>
                                </a:schemeClr>
                              </a:solidFill>
                              <a:latin typeface="Cambria Math" panose="02040503050406030204" pitchFamily="18" charset="0"/>
                            </a:rPr>
                          </m:ctrlPr>
                        </m:fPr>
                        <m:num>
                          <m:r>
                            <a:rPr lang="en-GB" i="1" smtClean="0">
                              <a:solidFill>
                                <a:schemeClr val="tx2">
                                  <a:lumMod val="75000"/>
                                </a:schemeClr>
                              </a:solidFill>
                              <a:latin typeface="Cambria Math" panose="02040503050406030204" pitchFamily="18" charset="0"/>
                            </a:rPr>
                            <m:t>𝐴𝑟𝑒𝑎</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𝑜𝑓</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𝑂𝑣𝑒𝑟𝑙𝑎𝑝</m:t>
                          </m:r>
                        </m:num>
                        <m:den>
                          <m:r>
                            <a:rPr lang="en-GB" i="1" smtClean="0">
                              <a:solidFill>
                                <a:schemeClr val="tx2">
                                  <a:lumMod val="75000"/>
                                </a:schemeClr>
                              </a:solidFill>
                              <a:latin typeface="Cambria Math" panose="02040503050406030204" pitchFamily="18" charset="0"/>
                            </a:rPr>
                            <m:t>𝐴𝑟𝑒𝑎</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𝑜𝑓</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𝑈𝑛𝑖𝑜𝑛</m:t>
                          </m:r>
                        </m:den>
                      </m:f>
                    </m:oMath>
                  </m:oMathPara>
                </a14:m>
                <a:endParaRPr lang="en-GB">
                  <a:solidFill>
                    <a:schemeClr val="tx2">
                      <a:lumMod val="75000"/>
                    </a:schemeClr>
                  </a:solidFill>
                </a:endParaRPr>
              </a:p>
            </p:txBody>
          </p:sp>
        </mc:Choice>
        <mc:Fallback xmlns="">
          <p:sp>
            <p:nvSpPr>
              <p:cNvPr id="5" name="Google Shape;348;p16">
                <a:extLst>
                  <a:ext uri="{FF2B5EF4-FFF2-40B4-BE49-F238E27FC236}">
                    <a16:creationId xmlns:a16="http://schemas.microsoft.com/office/drawing/2014/main" id="{95271B9E-F070-2DB8-855F-C5B5EB0E7435}"/>
                  </a:ext>
                </a:extLst>
              </p:cNvPr>
              <p:cNvSpPr txBox="1">
                <a:spLocks noRot="1" noChangeAspect="1" noMove="1" noResize="1" noEditPoints="1" noAdjustHandles="1" noChangeArrowheads="1" noChangeShapeType="1" noTextEdit="1"/>
              </p:cNvSpPr>
              <p:nvPr/>
            </p:nvSpPr>
            <p:spPr>
              <a:xfrm>
                <a:off x="1721528" y="1903022"/>
                <a:ext cx="3917999" cy="4555200"/>
              </a:xfrm>
              <a:prstGeom prst="rect">
                <a:avLst/>
              </a:prstGeom>
              <a:blipFill>
                <a:blip r:embed="rId3"/>
                <a:stretch>
                  <a:fillRect l="-2022" r="-311"/>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161AEAD2-578B-81A6-9E12-5DB001D49857}"/>
                  </a:ext>
                </a:extLst>
              </p:cNvPr>
              <p:cNvSpPr txBox="1"/>
              <p:nvPr/>
            </p:nvSpPr>
            <p:spPr>
              <a:xfrm>
                <a:off x="6552475" y="2212555"/>
                <a:ext cx="4561002" cy="1100558"/>
              </a:xfrm>
              <a:prstGeom prst="rect">
                <a:avLst/>
              </a:prstGeom>
              <a:noFill/>
            </p:spPr>
            <p:txBody>
              <a:bodyPr wrap="square">
                <a:spAutoFit/>
              </a:bodyPr>
              <a:lstStyle/>
              <a:p>
                <a:pPr marL="0" indent="0">
                  <a:buNone/>
                </a:pPr>
                <a14:m>
                  <m:oMathPara xmlns:m="http://schemas.openxmlformats.org/officeDocument/2006/math">
                    <m:oMathParaPr>
                      <m:jc m:val="centerGroup"/>
                    </m:oMathParaPr>
                    <m:oMath xmlns:m="http://schemas.openxmlformats.org/officeDocument/2006/math">
                      <m:r>
                        <a:rPr lang="en-US" sz="2400" b="0" i="1" smtClean="0">
                          <a:solidFill>
                            <a:schemeClr val="tx2">
                              <a:lumMod val="75000"/>
                            </a:schemeClr>
                          </a:solidFill>
                          <a:latin typeface="Cambria Math" panose="02040503050406030204" pitchFamily="18" charset="0"/>
                        </a:rPr>
                        <m:t>𝑚𝐴𝑃</m:t>
                      </m:r>
                      <m:r>
                        <a:rPr lang="en-US" sz="2400" b="0" i="1" smtClean="0">
                          <a:solidFill>
                            <a:schemeClr val="tx2">
                              <a:lumMod val="75000"/>
                            </a:schemeClr>
                          </a:solidFill>
                          <a:latin typeface="Cambria Math" panose="02040503050406030204" pitchFamily="18" charset="0"/>
                        </a:rPr>
                        <m:t>@</m:t>
                      </m:r>
                      <m:r>
                        <a:rPr lang="en-US" sz="2400" b="0" i="1" smtClean="0">
                          <a:solidFill>
                            <a:schemeClr val="tx2">
                              <a:lumMod val="75000"/>
                            </a:schemeClr>
                          </a:solidFill>
                          <a:latin typeface="Cambria Math" panose="02040503050406030204" pitchFamily="18" charset="0"/>
                          <a:ea typeface="Cambria Math" panose="02040503050406030204" pitchFamily="18" charset="0"/>
                        </a:rPr>
                        <m:t>𝛼</m:t>
                      </m:r>
                      <m:r>
                        <a:rPr lang="en-US" sz="2400" b="0" i="1" smtClean="0">
                          <a:solidFill>
                            <a:schemeClr val="tx2">
                              <a:lumMod val="75000"/>
                            </a:schemeClr>
                          </a:solidFill>
                          <a:latin typeface="Cambria Math" panose="02040503050406030204" pitchFamily="18" charset="0"/>
                        </a:rPr>
                        <m:t>=</m:t>
                      </m:r>
                      <m:f>
                        <m:fPr>
                          <m:ctrlPr>
                            <a:rPr lang="en-US" sz="2400" b="0" i="1" smtClean="0">
                              <a:solidFill>
                                <a:schemeClr val="tx2">
                                  <a:lumMod val="75000"/>
                                </a:schemeClr>
                              </a:solidFill>
                              <a:latin typeface="Cambria Math" panose="02040503050406030204" pitchFamily="18" charset="0"/>
                            </a:rPr>
                          </m:ctrlPr>
                        </m:fPr>
                        <m:num>
                          <m:r>
                            <a:rPr lang="en-US" sz="2400" b="0" i="1" smtClean="0">
                              <a:solidFill>
                                <a:schemeClr val="tx2">
                                  <a:lumMod val="75000"/>
                                </a:schemeClr>
                              </a:solidFill>
                              <a:latin typeface="Cambria Math" panose="02040503050406030204" pitchFamily="18" charset="0"/>
                            </a:rPr>
                            <m:t>1</m:t>
                          </m:r>
                        </m:num>
                        <m:den>
                          <m:r>
                            <a:rPr lang="en-US" sz="2400" b="0" i="1" smtClean="0">
                              <a:solidFill>
                                <a:schemeClr val="tx2">
                                  <a:lumMod val="75000"/>
                                </a:schemeClr>
                              </a:solidFill>
                              <a:latin typeface="Cambria Math" panose="02040503050406030204" pitchFamily="18" charset="0"/>
                            </a:rPr>
                            <m:t>𝑛</m:t>
                          </m:r>
                        </m:den>
                      </m:f>
                      <m:nary>
                        <m:naryPr>
                          <m:chr m:val="∑"/>
                          <m:ctrlPr>
                            <a:rPr lang="en-US" sz="2400" b="0" i="1" smtClean="0">
                              <a:solidFill>
                                <a:schemeClr val="tx2">
                                  <a:lumMod val="75000"/>
                                </a:schemeClr>
                              </a:solidFill>
                              <a:latin typeface="Cambria Math" panose="02040503050406030204" pitchFamily="18" charset="0"/>
                            </a:rPr>
                          </m:ctrlPr>
                        </m:naryPr>
                        <m:sub>
                          <m:r>
                            <m:rPr>
                              <m:brk m:alnAt="23"/>
                            </m:rPr>
                            <a:rPr lang="en-US" sz="2400" b="0" i="1" smtClean="0">
                              <a:solidFill>
                                <a:schemeClr val="tx2">
                                  <a:lumMod val="75000"/>
                                </a:schemeClr>
                              </a:solidFill>
                              <a:latin typeface="Cambria Math" panose="02040503050406030204" pitchFamily="18" charset="0"/>
                            </a:rPr>
                            <m:t>𝑖</m:t>
                          </m:r>
                          <m:r>
                            <a:rPr lang="en-US" sz="2400" b="0" i="1" smtClean="0">
                              <a:solidFill>
                                <a:schemeClr val="tx2">
                                  <a:lumMod val="75000"/>
                                </a:schemeClr>
                              </a:solidFill>
                              <a:latin typeface="Cambria Math" panose="02040503050406030204" pitchFamily="18" charset="0"/>
                            </a:rPr>
                            <m:t>=1</m:t>
                          </m:r>
                        </m:sub>
                        <m:sup>
                          <m:r>
                            <a:rPr lang="en-US" sz="2400" b="0" i="1" smtClean="0">
                              <a:solidFill>
                                <a:schemeClr val="tx2">
                                  <a:lumMod val="75000"/>
                                </a:schemeClr>
                              </a:solidFill>
                              <a:latin typeface="Cambria Math" panose="02040503050406030204" pitchFamily="18" charset="0"/>
                            </a:rPr>
                            <m:t>𝑛</m:t>
                          </m:r>
                        </m:sup>
                        <m:e>
                          <m:sSub>
                            <m:sSubPr>
                              <m:ctrlPr>
                                <a:rPr lang="en-US" sz="2400" b="0" i="1" smtClean="0">
                                  <a:solidFill>
                                    <a:schemeClr val="tx2">
                                      <a:lumMod val="75000"/>
                                    </a:schemeClr>
                                  </a:solidFill>
                                  <a:latin typeface="Cambria Math" panose="02040503050406030204" pitchFamily="18" charset="0"/>
                                </a:rPr>
                              </m:ctrlPr>
                            </m:sSubPr>
                            <m:e>
                              <m:r>
                                <a:rPr lang="en-US" sz="2400" b="0" i="1" smtClean="0">
                                  <a:solidFill>
                                    <a:schemeClr val="tx2">
                                      <a:lumMod val="75000"/>
                                    </a:schemeClr>
                                  </a:solidFill>
                                  <a:latin typeface="Cambria Math" panose="02040503050406030204" pitchFamily="18" charset="0"/>
                                </a:rPr>
                                <m:t>𝐴𝑃</m:t>
                              </m:r>
                            </m:e>
                            <m:sub>
                              <m:r>
                                <a:rPr lang="en-US" sz="2400" b="0" i="1" smtClean="0">
                                  <a:solidFill>
                                    <a:schemeClr val="tx2">
                                      <a:lumMod val="75000"/>
                                    </a:schemeClr>
                                  </a:solidFill>
                                  <a:latin typeface="Cambria Math" panose="02040503050406030204" pitchFamily="18" charset="0"/>
                                </a:rPr>
                                <m:t>𝑖</m:t>
                              </m:r>
                            </m:sub>
                          </m:sSub>
                        </m:e>
                      </m:nary>
                      <m:r>
                        <a:rPr lang="en-US" sz="2400" b="0" i="1" smtClean="0">
                          <a:solidFill>
                            <a:schemeClr val="tx2">
                              <a:lumMod val="75000"/>
                            </a:schemeClr>
                          </a:solidFill>
                          <a:latin typeface="Cambria Math" panose="02040503050406030204" pitchFamily="18" charset="0"/>
                        </a:rPr>
                        <m:t> </m:t>
                      </m:r>
                      <m:r>
                        <m:rPr>
                          <m:sty m:val="p"/>
                        </m:rPr>
                        <a:rPr lang="en-US" sz="2400" b="0" i="0" smtClean="0">
                          <a:solidFill>
                            <a:schemeClr val="tx2">
                              <a:lumMod val="75000"/>
                            </a:schemeClr>
                          </a:solidFill>
                          <a:latin typeface="Cambria Math" panose="02040503050406030204" pitchFamily="18" charset="0"/>
                        </a:rPr>
                        <m:t>for</m:t>
                      </m:r>
                      <m:r>
                        <a:rPr lang="en-US" sz="2400" b="0" i="0" smtClean="0">
                          <a:solidFill>
                            <a:schemeClr val="tx2">
                              <a:lumMod val="75000"/>
                            </a:schemeClr>
                          </a:solidFill>
                          <a:latin typeface="Cambria Math" panose="02040503050406030204" pitchFamily="18" charset="0"/>
                        </a:rPr>
                        <m:t> </m:t>
                      </m:r>
                      <m:r>
                        <m:rPr>
                          <m:sty m:val="p"/>
                        </m:rPr>
                        <a:rPr lang="en-US" sz="2400" b="0" i="0" smtClean="0">
                          <a:solidFill>
                            <a:schemeClr val="tx2">
                              <a:lumMod val="75000"/>
                            </a:schemeClr>
                          </a:solidFill>
                          <a:latin typeface="Cambria Math" panose="02040503050406030204" pitchFamily="18" charset="0"/>
                        </a:rPr>
                        <m:t>n</m:t>
                      </m:r>
                      <m:r>
                        <a:rPr lang="en-US" sz="2400" b="0" i="0" smtClean="0">
                          <a:solidFill>
                            <a:schemeClr val="tx2">
                              <a:lumMod val="75000"/>
                            </a:schemeClr>
                          </a:solidFill>
                          <a:latin typeface="Cambria Math" panose="02040503050406030204" pitchFamily="18" charset="0"/>
                        </a:rPr>
                        <m:t> </m:t>
                      </m:r>
                      <m:r>
                        <m:rPr>
                          <m:sty m:val="p"/>
                        </m:rPr>
                        <a:rPr lang="en-US" sz="2400" b="0" i="0" smtClean="0">
                          <a:solidFill>
                            <a:schemeClr val="tx2">
                              <a:lumMod val="75000"/>
                            </a:schemeClr>
                          </a:solidFill>
                          <a:latin typeface="Cambria Math" panose="02040503050406030204" pitchFamily="18" charset="0"/>
                        </a:rPr>
                        <m:t>classes</m:t>
                      </m:r>
                    </m:oMath>
                  </m:oMathPara>
                </a14:m>
                <a:endParaRPr lang="en-US" sz="2400">
                  <a:solidFill>
                    <a:schemeClr val="tx2">
                      <a:lumMod val="75000"/>
                    </a:schemeClr>
                  </a:solidFill>
                </a:endParaRPr>
              </a:p>
            </p:txBody>
          </p:sp>
        </mc:Choice>
        <mc:Fallback xmlns="">
          <p:sp>
            <p:nvSpPr>
              <p:cNvPr id="7" name="TextBox 6">
                <a:extLst>
                  <a:ext uri="{FF2B5EF4-FFF2-40B4-BE49-F238E27FC236}">
                    <a16:creationId xmlns:a16="http://schemas.microsoft.com/office/drawing/2014/main" id="{161AEAD2-578B-81A6-9E12-5DB001D49857}"/>
                  </a:ext>
                </a:extLst>
              </p:cNvPr>
              <p:cNvSpPr txBox="1">
                <a:spLocks noRot="1" noChangeAspect="1" noMove="1" noResize="1" noEditPoints="1" noAdjustHandles="1" noChangeArrowheads="1" noChangeShapeType="1" noTextEdit="1"/>
              </p:cNvSpPr>
              <p:nvPr/>
            </p:nvSpPr>
            <p:spPr>
              <a:xfrm>
                <a:off x="6552475" y="2212555"/>
                <a:ext cx="4561002" cy="1100558"/>
              </a:xfrm>
              <a:prstGeom prst="rect">
                <a:avLst/>
              </a:prstGeom>
              <a:blipFill>
                <a:blip r:embed="rId4"/>
                <a:stretch>
                  <a:fillRect/>
                </a:stretch>
              </a:blipFill>
            </p:spPr>
            <p:txBody>
              <a:bodyPr/>
              <a:lstStyle/>
              <a:p>
                <a:r>
                  <a:rPr lang="en-US">
                    <a:noFill/>
                  </a:rPr>
                  <a:t> </a:t>
                </a:r>
              </a:p>
            </p:txBody>
          </p:sp>
        </mc:Fallback>
      </mc:AlternateContent>
      <p:pic>
        <p:nvPicPr>
          <p:cNvPr id="3" name="Picture 2" descr="A picture containing shape&#10;&#10;Description automatically generated">
            <a:extLst>
              <a:ext uri="{FF2B5EF4-FFF2-40B4-BE49-F238E27FC236}">
                <a16:creationId xmlns:a16="http://schemas.microsoft.com/office/drawing/2014/main" id="{68F01172-E30D-636F-EA58-BA411E49484E}"/>
              </a:ext>
            </a:extLst>
          </p:cNvPr>
          <p:cNvPicPr>
            <a:picLocks noChangeAspect="1"/>
          </p:cNvPicPr>
          <p:nvPr/>
        </p:nvPicPr>
        <p:blipFill rotWithShape="1">
          <a:blip r:embed="rId5"/>
          <a:srcRect l="58784" t="62"/>
          <a:stretch/>
        </p:blipFill>
        <p:spPr>
          <a:xfrm>
            <a:off x="3058885" y="3722292"/>
            <a:ext cx="1399607" cy="2625894"/>
          </a:xfrm>
          <a:prstGeom prst="rect">
            <a:avLst/>
          </a:prstGeom>
        </p:spPr>
      </p:pic>
    </p:spTree>
    <p:extLst>
      <p:ext uri="{BB962C8B-B14F-4D97-AF65-F5344CB8AC3E}">
        <p14:creationId xmlns:p14="http://schemas.microsoft.com/office/powerpoint/2010/main" val="308549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16"/>
          <p:cNvSpPr txBox="1">
            <a:spLocks noGrp="1"/>
          </p:cNvSpPr>
          <p:nvPr>
            <p:ph type="title"/>
          </p:nvPr>
        </p:nvSpPr>
        <p:spPr>
          <a:xfrm>
            <a:off x="1832378" y="554977"/>
            <a:ext cx="3696300" cy="1144869"/>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GB">
                <a:solidFill>
                  <a:schemeClr val="accent3"/>
                </a:solidFill>
              </a:rPr>
              <a:t>Metrics</a:t>
            </a:r>
            <a:endParaRPr>
              <a:solidFill>
                <a:schemeClr val="accent3"/>
              </a:solidFill>
            </a:endParaRPr>
          </a:p>
        </p:txBody>
      </p:sp>
      <p:sp>
        <p:nvSpPr>
          <p:cNvPr id="348" name="Google Shape;348;p16"/>
          <p:cNvSpPr txBox="1">
            <a:spLocks noGrp="1"/>
          </p:cNvSpPr>
          <p:nvPr>
            <p:ph type="body" idx="1"/>
          </p:nvPr>
        </p:nvSpPr>
        <p:spPr>
          <a:xfrm>
            <a:off x="6955431" y="918283"/>
            <a:ext cx="3638100" cy="4555200"/>
          </a:xfrm>
          <a:prstGeom prst="rect">
            <a:avLst/>
          </a:prstGeom>
        </p:spPr>
        <p:txBody>
          <a:bodyPr spcFirstLastPara="1" wrap="square" lIns="121900" tIns="121900" rIns="121900" bIns="121900" anchor="t" anchorCtr="0">
            <a:noAutofit/>
          </a:bodyPr>
          <a:lstStyle/>
          <a:p>
            <a:pPr marL="0" lvl="0" indent="0" algn="just" rtl="0">
              <a:spcBef>
                <a:spcPts val="0"/>
              </a:spcBef>
              <a:spcAft>
                <a:spcPts val="0"/>
              </a:spcAft>
              <a:buNone/>
            </a:pPr>
            <a:r>
              <a:rPr lang="en-US" dirty="0"/>
              <a:t>Mean Average Precision (</a:t>
            </a:r>
            <a:r>
              <a:rPr lang="en-US" dirty="0" err="1"/>
              <a:t>mAP</a:t>
            </a:r>
            <a:r>
              <a:rPr lang="en-US" dirty="0"/>
              <a:t>) – MS COCO </a:t>
            </a:r>
            <a:r>
              <a:rPr lang="en-US" dirty="0">
                <a:solidFill>
                  <a:srgbClr val="FF0000"/>
                </a:solidFill>
              </a:rPr>
              <a:t>[3]</a:t>
            </a:r>
            <a:r>
              <a:rPr lang="en-US" dirty="0"/>
              <a:t>:</a:t>
            </a:r>
          </a:p>
          <a:p>
            <a:pPr marL="0" lvl="0" indent="0" algn="just" rtl="0">
              <a:spcBef>
                <a:spcPts val="0"/>
              </a:spcBef>
              <a:spcAft>
                <a:spcPts val="0"/>
              </a:spcAft>
              <a:buNone/>
            </a:pPr>
            <a:endParaRPr lang="en-US" dirty="0"/>
          </a:p>
          <a:p>
            <a:pPr marL="0" lvl="0" indent="0" algn="just" rtl="0">
              <a:spcBef>
                <a:spcPts val="0"/>
              </a:spcBef>
              <a:spcAft>
                <a:spcPts val="0"/>
              </a:spcAft>
              <a:buNone/>
            </a:pPr>
            <a:endParaRPr lang="en-US" dirty="0"/>
          </a:p>
          <a:p>
            <a:pPr marL="0" lvl="0" indent="0" algn="just" rtl="0">
              <a:spcBef>
                <a:spcPts val="0"/>
              </a:spcBef>
              <a:spcAft>
                <a:spcPts val="0"/>
              </a:spcAft>
              <a:buNone/>
            </a:pPr>
            <a:endParaRPr lang="en-US" dirty="0"/>
          </a:p>
          <a:p>
            <a:pPr marL="0" lvl="0" indent="0" rtl="0">
              <a:spcBef>
                <a:spcPts val="0"/>
              </a:spcBef>
              <a:spcAft>
                <a:spcPts val="0"/>
              </a:spcAft>
              <a:buNone/>
            </a:pPr>
            <a:endParaRPr lang="da-DK" dirty="0">
              <a:solidFill>
                <a:srgbClr val="FF0000"/>
              </a:solidFill>
            </a:endParaRPr>
          </a:p>
          <a:p>
            <a:pPr marL="0" lvl="0" indent="0" rtl="0">
              <a:spcBef>
                <a:spcPts val="0"/>
              </a:spcBef>
              <a:spcAft>
                <a:spcPts val="0"/>
              </a:spcAft>
              <a:buNone/>
            </a:pPr>
            <a:r>
              <a:rPr lang="da-DK" dirty="0">
                <a:solidFill>
                  <a:srgbClr val="FF0000"/>
                </a:solidFill>
              </a:rPr>
              <a:t>AP@.5</a:t>
            </a:r>
            <a:r>
              <a:rPr lang="da-DK" dirty="0"/>
              <a:t>:	AP at IoU = .50</a:t>
            </a:r>
          </a:p>
          <a:p>
            <a:pPr marL="0" lvl="0" indent="0" rtl="0">
              <a:spcBef>
                <a:spcPts val="0"/>
              </a:spcBef>
              <a:spcAft>
                <a:spcPts val="0"/>
              </a:spcAft>
              <a:buNone/>
            </a:pPr>
            <a:r>
              <a:rPr lang="da-DK" dirty="0">
                <a:solidFill>
                  <a:srgbClr val="FF0000"/>
                </a:solidFill>
              </a:rPr>
              <a:t>AP@.75</a:t>
            </a:r>
            <a:r>
              <a:rPr lang="da-DK" dirty="0"/>
              <a:t>: AP at IoU = .75</a:t>
            </a:r>
          </a:p>
          <a:p>
            <a:pPr marL="0" lvl="0" indent="0" rtl="0">
              <a:spcBef>
                <a:spcPts val="0"/>
              </a:spcBef>
              <a:spcAft>
                <a:spcPts val="0"/>
              </a:spcAft>
              <a:buNone/>
            </a:pPr>
            <a:r>
              <a:rPr lang="da-DK" dirty="0">
                <a:solidFill>
                  <a:srgbClr val="FF0000"/>
                </a:solidFill>
              </a:rPr>
              <a:t>mAP</a:t>
            </a:r>
            <a:r>
              <a:rPr lang="da-DK" dirty="0"/>
              <a:t>: AP at IoU = .50:.05:.95 </a:t>
            </a:r>
          </a:p>
          <a:p>
            <a:pPr marL="0" lvl="0" indent="0" algn="just" rtl="0">
              <a:spcBef>
                <a:spcPts val="0"/>
              </a:spcBef>
              <a:spcAft>
                <a:spcPts val="0"/>
              </a:spcAft>
              <a:buNone/>
            </a:pPr>
            <a:endParaRPr lang="en-GB" dirty="0"/>
          </a:p>
        </p:txBody>
      </p:sp>
      <mc:AlternateContent xmlns:mc="http://schemas.openxmlformats.org/markup-compatibility/2006">
        <mc:Choice xmlns:a14="http://schemas.microsoft.com/office/drawing/2010/main" Requires="a14">
          <p:sp>
            <p:nvSpPr>
              <p:cNvPr id="5" name="Google Shape;348;p16">
                <a:extLst>
                  <a:ext uri="{FF2B5EF4-FFF2-40B4-BE49-F238E27FC236}">
                    <a16:creationId xmlns:a16="http://schemas.microsoft.com/office/drawing/2014/main" id="{95271B9E-F070-2DB8-855F-C5B5EB0E7435}"/>
                  </a:ext>
                </a:extLst>
              </p:cNvPr>
              <p:cNvSpPr txBox="1">
                <a:spLocks/>
              </p:cNvSpPr>
              <p:nvPr/>
            </p:nvSpPr>
            <p:spPr>
              <a:xfrm>
                <a:off x="1721528" y="1903022"/>
                <a:ext cx="3917999" cy="4555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93700" algn="l" rtl="0">
                  <a:lnSpc>
                    <a:spcPct val="115000"/>
                  </a:lnSpc>
                  <a:spcBef>
                    <a:spcPts val="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1pPr>
                <a:lvl2pPr marL="914400" marR="0" lvl="1"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2pPr>
                <a:lvl3pPr marL="1371600" marR="0" lvl="2"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3pPr>
                <a:lvl4pPr marL="1828800" marR="0" lvl="3"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4pPr>
                <a:lvl5pPr marL="2286000" marR="0" lvl="4"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5pPr>
                <a:lvl6pPr marL="2743200" marR="0" lvl="5"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6pPr>
                <a:lvl7pPr marL="3200400" marR="0" lvl="6"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7pPr>
                <a:lvl8pPr marL="3657600" marR="0" lvl="7"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8pPr>
                <a:lvl9pPr marL="4114800" marR="0" lvl="8" indent="-393700" algn="l" rtl="0">
                  <a:lnSpc>
                    <a:spcPct val="115000"/>
                  </a:lnSpc>
                  <a:spcBef>
                    <a:spcPts val="2100"/>
                  </a:spcBef>
                  <a:spcAft>
                    <a:spcPts val="210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9pPr>
              </a:lstStyle>
              <a:p>
                <a:pPr marL="0" indent="0" algn="just">
                  <a:buFont typeface="Patrick Hand"/>
                  <a:buNone/>
                </a:pPr>
                <a:r>
                  <a:rPr lang="en-GB"/>
                  <a:t>Intersection over Union (IoU):</a:t>
                </a:r>
              </a:p>
              <a:p>
                <a:pPr marL="0" indent="0" algn="just">
                  <a:buFont typeface="Patrick Hand"/>
                  <a:buNone/>
                </a:pPr>
                <a14:m>
                  <m:oMathPara xmlns:m="http://schemas.openxmlformats.org/officeDocument/2006/math">
                    <m:oMathParaPr>
                      <m:jc m:val="centerGroup"/>
                    </m:oMathParaPr>
                    <m:oMath xmlns:m="http://schemas.openxmlformats.org/officeDocument/2006/math">
                      <m:r>
                        <a:rPr lang="en-GB" i="1" smtClean="0">
                          <a:solidFill>
                            <a:schemeClr val="tx2">
                              <a:lumMod val="75000"/>
                            </a:schemeClr>
                          </a:solidFill>
                          <a:latin typeface="Cambria Math" panose="02040503050406030204" pitchFamily="18" charset="0"/>
                        </a:rPr>
                        <m:t>𝐼𝑜𝑈</m:t>
                      </m:r>
                      <m:r>
                        <a:rPr lang="en-GB" i="1" smtClean="0">
                          <a:solidFill>
                            <a:schemeClr val="tx2">
                              <a:lumMod val="75000"/>
                            </a:schemeClr>
                          </a:solidFill>
                          <a:latin typeface="Cambria Math" panose="02040503050406030204" pitchFamily="18" charset="0"/>
                        </a:rPr>
                        <m:t>=</m:t>
                      </m:r>
                      <m:f>
                        <m:fPr>
                          <m:ctrlPr>
                            <a:rPr lang="en-US" b="0" i="1" smtClean="0">
                              <a:solidFill>
                                <a:schemeClr val="tx2">
                                  <a:lumMod val="75000"/>
                                </a:schemeClr>
                              </a:solidFill>
                              <a:latin typeface="Cambria Math" panose="02040503050406030204" pitchFamily="18" charset="0"/>
                            </a:rPr>
                          </m:ctrlPr>
                        </m:fPr>
                        <m:num>
                          <m:r>
                            <a:rPr lang="en-GB" i="1" smtClean="0">
                              <a:solidFill>
                                <a:schemeClr val="tx2">
                                  <a:lumMod val="75000"/>
                                </a:schemeClr>
                              </a:solidFill>
                              <a:latin typeface="Cambria Math" panose="02040503050406030204" pitchFamily="18" charset="0"/>
                            </a:rPr>
                            <m:t>𝐴𝑟𝑒𝑎</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𝑜𝑓</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𝑂𝑣𝑒𝑟𝑙𝑎𝑝</m:t>
                          </m:r>
                        </m:num>
                        <m:den>
                          <m:r>
                            <a:rPr lang="en-GB" i="1" smtClean="0">
                              <a:solidFill>
                                <a:schemeClr val="tx2">
                                  <a:lumMod val="75000"/>
                                </a:schemeClr>
                              </a:solidFill>
                              <a:latin typeface="Cambria Math" panose="02040503050406030204" pitchFamily="18" charset="0"/>
                            </a:rPr>
                            <m:t>𝐴𝑟𝑒𝑎</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𝑜𝑓</m:t>
                          </m:r>
                          <m:r>
                            <a:rPr lang="en-GB" i="1" smtClean="0">
                              <a:solidFill>
                                <a:schemeClr val="tx2">
                                  <a:lumMod val="75000"/>
                                </a:schemeClr>
                              </a:solidFill>
                              <a:latin typeface="Cambria Math" panose="02040503050406030204" pitchFamily="18" charset="0"/>
                            </a:rPr>
                            <m:t> </m:t>
                          </m:r>
                          <m:r>
                            <a:rPr lang="en-GB" i="1" smtClean="0">
                              <a:solidFill>
                                <a:schemeClr val="tx2">
                                  <a:lumMod val="75000"/>
                                </a:schemeClr>
                              </a:solidFill>
                              <a:latin typeface="Cambria Math" panose="02040503050406030204" pitchFamily="18" charset="0"/>
                            </a:rPr>
                            <m:t>𝑈𝑛𝑖𝑜𝑛</m:t>
                          </m:r>
                        </m:den>
                      </m:f>
                    </m:oMath>
                  </m:oMathPara>
                </a14:m>
                <a:endParaRPr lang="en-GB">
                  <a:solidFill>
                    <a:schemeClr val="tx2">
                      <a:lumMod val="75000"/>
                    </a:schemeClr>
                  </a:solidFill>
                </a:endParaRPr>
              </a:p>
            </p:txBody>
          </p:sp>
        </mc:Choice>
        <mc:Fallback>
          <p:sp>
            <p:nvSpPr>
              <p:cNvPr id="5" name="Google Shape;348;p16">
                <a:extLst>
                  <a:ext uri="{FF2B5EF4-FFF2-40B4-BE49-F238E27FC236}">
                    <a16:creationId xmlns:a16="http://schemas.microsoft.com/office/drawing/2014/main" id="{95271B9E-F070-2DB8-855F-C5B5EB0E7435}"/>
                  </a:ext>
                </a:extLst>
              </p:cNvPr>
              <p:cNvSpPr txBox="1">
                <a:spLocks noRot="1" noChangeAspect="1" noMove="1" noResize="1" noEditPoints="1" noAdjustHandles="1" noChangeArrowheads="1" noChangeShapeType="1" noTextEdit="1"/>
              </p:cNvSpPr>
              <p:nvPr/>
            </p:nvSpPr>
            <p:spPr>
              <a:xfrm>
                <a:off x="1721528" y="1903022"/>
                <a:ext cx="3917999" cy="4555200"/>
              </a:xfrm>
              <a:prstGeom prst="rect">
                <a:avLst/>
              </a:prstGeom>
              <a:blipFill>
                <a:blip r:embed="rId3"/>
                <a:stretch>
                  <a:fillRect l="-2022" r="-311"/>
                </a:stretch>
              </a:blipFill>
              <a:ln>
                <a:no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161AEAD2-578B-81A6-9E12-5DB001D49857}"/>
                  </a:ext>
                </a:extLst>
              </p:cNvPr>
              <p:cNvSpPr txBox="1"/>
              <p:nvPr/>
            </p:nvSpPr>
            <p:spPr>
              <a:xfrm>
                <a:off x="6552475" y="2212555"/>
                <a:ext cx="4561002" cy="1100558"/>
              </a:xfrm>
              <a:prstGeom prst="rect">
                <a:avLst/>
              </a:prstGeom>
              <a:noFill/>
            </p:spPr>
            <p:txBody>
              <a:bodyPr wrap="square">
                <a:spAutoFit/>
              </a:bodyPr>
              <a:lstStyle/>
              <a:p>
                <a:pPr marL="0" indent="0">
                  <a:buNone/>
                </a:pPr>
                <a14:m>
                  <m:oMathPara xmlns:m="http://schemas.openxmlformats.org/officeDocument/2006/math">
                    <m:oMathParaPr>
                      <m:jc m:val="centerGroup"/>
                    </m:oMathParaPr>
                    <m:oMath xmlns:m="http://schemas.openxmlformats.org/officeDocument/2006/math">
                      <m:r>
                        <a:rPr lang="en-US" sz="2400" b="0" i="1" smtClean="0">
                          <a:solidFill>
                            <a:schemeClr val="tx2">
                              <a:lumMod val="75000"/>
                            </a:schemeClr>
                          </a:solidFill>
                          <a:latin typeface="Cambria Math" panose="02040503050406030204" pitchFamily="18" charset="0"/>
                        </a:rPr>
                        <m:t>𝑚𝐴𝑃</m:t>
                      </m:r>
                      <m:r>
                        <a:rPr lang="en-US" sz="2400" b="0" i="1" smtClean="0">
                          <a:solidFill>
                            <a:schemeClr val="tx2">
                              <a:lumMod val="75000"/>
                            </a:schemeClr>
                          </a:solidFill>
                          <a:latin typeface="Cambria Math" panose="02040503050406030204" pitchFamily="18" charset="0"/>
                        </a:rPr>
                        <m:t>@</m:t>
                      </m:r>
                      <m:r>
                        <a:rPr lang="en-US" sz="2400" b="0" i="1" smtClean="0">
                          <a:solidFill>
                            <a:schemeClr val="tx2">
                              <a:lumMod val="75000"/>
                            </a:schemeClr>
                          </a:solidFill>
                          <a:latin typeface="Cambria Math" panose="02040503050406030204" pitchFamily="18" charset="0"/>
                          <a:ea typeface="Cambria Math" panose="02040503050406030204" pitchFamily="18" charset="0"/>
                        </a:rPr>
                        <m:t>𝛼</m:t>
                      </m:r>
                      <m:r>
                        <a:rPr lang="en-US" sz="2400" b="0" i="1" smtClean="0">
                          <a:solidFill>
                            <a:schemeClr val="tx2">
                              <a:lumMod val="75000"/>
                            </a:schemeClr>
                          </a:solidFill>
                          <a:latin typeface="Cambria Math" panose="02040503050406030204" pitchFamily="18" charset="0"/>
                        </a:rPr>
                        <m:t>=</m:t>
                      </m:r>
                      <m:f>
                        <m:fPr>
                          <m:ctrlPr>
                            <a:rPr lang="en-US" sz="2400" b="0" i="1" smtClean="0">
                              <a:solidFill>
                                <a:schemeClr val="tx2">
                                  <a:lumMod val="75000"/>
                                </a:schemeClr>
                              </a:solidFill>
                              <a:latin typeface="Cambria Math" panose="02040503050406030204" pitchFamily="18" charset="0"/>
                            </a:rPr>
                          </m:ctrlPr>
                        </m:fPr>
                        <m:num>
                          <m:r>
                            <a:rPr lang="en-US" sz="2400" b="0" i="1" smtClean="0">
                              <a:solidFill>
                                <a:schemeClr val="tx2">
                                  <a:lumMod val="75000"/>
                                </a:schemeClr>
                              </a:solidFill>
                              <a:latin typeface="Cambria Math" panose="02040503050406030204" pitchFamily="18" charset="0"/>
                            </a:rPr>
                            <m:t>1</m:t>
                          </m:r>
                        </m:num>
                        <m:den>
                          <m:r>
                            <a:rPr lang="en-US" sz="2400" b="0" i="1" smtClean="0">
                              <a:solidFill>
                                <a:schemeClr val="tx2">
                                  <a:lumMod val="75000"/>
                                </a:schemeClr>
                              </a:solidFill>
                              <a:latin typeface="Cambria Math" panose="02040503050406030204" pitchFamily="18" charset="0"/>
                            </a:rPr>
                            <m:t>𝑛</m:t>
                          </m:r>
                        </m:den>
                      </m:f>
                      <m:nary>
                        <m:naryPr>
                          <m:chr m:val="∑"/>
                          <m:ctrlPr>
                            <a:rPr lang="en-US" sz="2400" b="0" i="1" smtClean="0">
                              <a:solidFill>
                                <a:schemeClr val="tx2">
                                  <a:lumMod val="75000"/>
                                </a:schemeClr>
                              </a:solidFill>
                              <a:latin typeface="Cambria Math" panose="02040503050406030204" pitchFamily="18" charset="0"/>
                            </a:rPr>
                          </m:ctrlPr>
                        </m:naryPr>
                        <m:sub>
                          <m:r>
                            <m:rPr>
                              <m:brk m:alnAt="23"/>
                            </m:rPr>
                            <a:rPr lang="en-US" sz="2400" b="0" i="1" smtClean="0">
                              <a:solidFill>
                                <a:schemeClr val="tx2">
                                  <a:lumMod val="75000"/>
                                </a:schemeClr>
                              </a:solidFill>
                              <a:latin typeface="Cambria Math" panose="02040503050406030204" pitchFamily="18" charset="0"/>
                            </a:rPr>
                            <m:t>𝑖</m:t>
                          </m:r>
                          <m:r>
                            <a:rPr lang="en-US" sz="2400" b="0" i="1" smtClean="0">
                              <a:solidFill>
                                <a:schemeClr val="tx2">
                                  <a:lumMod val="75000"/>
                                </a:schemeClr>
                              </a:solidFill>
                              <a:latin typeface="Cambria Math" panose="02040503050406030204" pitchFamily="18" charset="0"/>
                            </a:rPr>
                            <m:t>=</m:t>
                          </m:r>
                          <m:r>
                            <a:rPr lang="en-US" sz="2400" b="0" i="1" smtClean="0">
                              <a:solidFill>
                                <a:schemeClr val="tx2">
                                  <a:lumMod val="75000"/>
                                </a:schemeClr>
                              </a:solidFill>
                              <a:latin typeface="Cambria Math" panose="02040503050406030204" pitchFamily="18" charset="0"/>
                            </a:rPr>
                            <m:t>1</m:t>
                          </m:r>
                        </m:sub>
                        <m:sup>
                          <m:r>
                            <a:rPr lang="en-US" sz="2400" b="0" i="1" smtClean="0">
                              <a:solidFill>
                                <a:schemeClr val="tx2">
                                  <a:lumMod val="75000"/>
                                </a:schemeClr>
                              </a:solidFill>
                              <a:latin typeface="Cambria Math" panose="02040503050406030204" pitchFamily="18" charset="0"/>
                            </a:rPr>
                            <m:t>𝑛</m:t>
                          </m:r>
                        </m:sup>
                        <m:e>
                          <m:sSub>
                            <m:sSubPr>
                              <m:ctrlPr>
                                <a:rPr lang="en-US" sz="2400" b="0" i="1" smtClean="0">
                                  <a:solidFill>
                                    <a:schemeClr val="tx2">
                                      <a:lumMod val="75000"/>
                                    </a:schemeClr>
                                  </a:solidFill>
                                  <a:latin typeface="Cambria Math" panose="02040503050406030204" pitchFamily="18" charset="0"/>
                                </a:rPr>
                              </m:ctrlPr>
                            </m:sSubPr>
                            <m:e>
                              <m:r>
                                <a:rPr lang="en-US" sz="2400" b="0" i="1" smtClean="0">
                                  <a:solidFill>
                                    <a:schemeClr val="tx2">
                                      <a:lumMod val="75000"/>
                                    </a:schemeClr>
                                  </a:solidFill>
                                  <a:latin typeface="Cambria Math" panose="02040503050406030204" pitchFamily="18" charset="0"/>
                                </a:rPr>
                                <m:t>𝐴𝑃</m:t>
                              </m:r>
                            </m:e>
                            <m:sub>
                              <m:r>
                                <a:rPr lang="en-US" sz="2400" b="0" i="1" smtClean="0">
                                  <a:solidFill>
                                    <a:schemeClr val="tx2">
                                      <a:lumMod val="75000"/>
                                    </a:schemeClr>
                                  </a:solidFill>
                                  <a:latin typeface="Cambria Math" panose="02040503050406030204" pitchFamily="18" charset="0"/>
                                </a:rPr>
                                <m:t>𝑖</m:t>
                              </m:r>
                            </m:sub>
                          </m:sSub>
                        </m:e>
                      </m:nary>
                      <m:r>
                        <a:rPr lang="en-US" sz="2400" b="0" i="1" smtClean="0">
                          <a:solidFill>
                            <a:schemeClr val="tx2">
                              <a:lumMod val="75000"/>
                            </a:schemeClr>
                          </a:solidFill>
                          <a:latin typeface="Cambria Math" panose="02040503050406030204" pitchFamily="18" charset="0"/>
                        </a:rPr>
                        <m:t> </m:t>
                      </m:r>
                      <m:r>
                        <m:rPr>
                          <m:sty m:val="p"/>
                        </m:rPr>
                        <a:rPr lang="en-US" sz="2400" b="0" i="0" smtClean="0">
                          <a:solidFill>
                            <a:schemeClr val="tx2">
                              <a:lumMod val="75000"/>
                            </a:schemeClr>
                          </a:solidFill>
                          <a:latin typeface="Cambria Math" panose="02040503050406030204" pitchFamily="18" charset="0"/>
                        </a:rPr>
                        <m:t>for</m:t>
                      </m:r>
                      <m:r>
                        <a:rPr lang="en-US" sz="2400" b="0" i="0" smtClean="0">
                          <a:solidFill>
                            <a:schemeClr val="tx2">
                              <a:lumMod val="75000"/>
                            </a:schemeClr>
                          </a:solidFill>
                          <a:latin typeface="Cambria Math" panose="02040503050406030204" pitchFamily="18" charset="0"/>
                        </a:rPr>
                        <m:t> </m:t>
                      </m:r>
                      <m:r>
                        <m:rPr>
                          <m:sty m:val="p"/>
                        </m:rPr>
                        <a:rPr lang="en-US" sz="2400" b="0" i="0" smtClean="0">
                          <a:solidFill>
                            <a:schemeClr val="tx2">
                              <a:lumMod val="75000"/>
                            </a:schemeClr>
                          </a:solidFill>
                          <a:latin typeface="Cambria Math" panose="02040503050406030204" pitchFamily="18" charset="0"/>
                        </a:rPr>
                        <m:t>n</m:t>
                      </m:r>
                      <m:r>
                        <a:rPr lang="en-US" sz="2400" b="0" i="0" smtClean="0">
                          <a:solidFill>
                            <a:schemeClr val="tx2">
                              <a:lumMod val="75000"/>
                            </a:schemeClr>
                          </a:solidFill>
                          <a:latin typeface="Cambria Math" panose="02040503050406030204" pitchFamily="18" charset="0"/>
                        </a:rPr>
                        <m:t> </m:t>
                      </m:r>
                      <m:r>
                        <m:rPr>
                          <m:sty m:val="p"/>
                        </m:rPr>
                        <a:rPr lang="en-US" sz="2400" b="0" i="0" smtClean="0">
                          <a:solidFill>
                            <a:schemeClr val="tx2">
                              <a:lumMod val="75000"/>
                            </a:schemeClr>
                          </a:solidFill>
                          <a:latin typeface="Cambria Math" panose="02040503050406030204" pitchFamily="18" charset="0"/>
                        </a:rPr>
                        <m:t>classes</m:t>
                      </m:r>
                    </m:oMath>
                  </m:oMathPara>
                </a14:m>
                <a:endParaRPr lang="en-US" sz="2400">
                  <a:solidFill>
                    <a:schemeClr val="tx2">
                      <a:lumMod val="75000"/>
                    </a:schemeClr>
                  </a:solidFill>
                </a:endParaRPr>
              </a:p>
            </p:txBody>
          </p:sp>
        </mc:Choice>
        <mc:Fallback>
          <p:sp>
            <p:nvSpPr>
              <p:cNvPr id="7" name="TextBox 6">
                <a:extLst>
                  <a:ext uri="{FF2B5EF4-FFF2-40B4-BE49-F238E27FC236}">
                    <a16:creationId xmlns:a16="http://schemas.microsoft.com/office/drawing/2014/main" id="{161AEAD2-578B-81A6-9E12-5DB001D49857}"/>
                  </a:ext>
                </a:extLst>
              </p:cNvPr>
              <p:cNvSpPr txBox="1">
                <a:spLocks noRot="1" noChangeAspect="1" noMove="1" noResize="1" noEditPoints="1" noAdjustHandles="1" noChangeArrowheads="1" noChangeShapeType="1" noTextEdit="1"/>
              </p:cNvSpPr>
              <p:nvPr/>
            </p:nvSpPr>
            <p:spPr>
              <a:xfrm>
                <a:off x="6552475" y="2212555"/>
                <a:ext cx="4561002" cy="1100558"/>
              </a:xfrm>
              <a:prstGeom prst="rect">
                <a:avLst/>
              </a:prstGeom>
              <a:blipFill>
                <a:blip r:embed="rId4"/>
                <a:stretch>
                  <a:fillRect/>
                </a:stretch>
              </a:blipFill>
            </p:spPr>
            <p:txBody>
              <a:bodyPr/>
              <a:lstStyle/>
              <a:p>
                <a:r>
                  <a:rPr lang="en-US">
                    <a:noFill/>
                  </a:rPr>
                  <a:t> </a:t>
                </a:r>
              </a:p>
            </p:txBody>
          </p:sp>
        </mc:Fallback>
      </mc:AlternateContent>
      <p:pic>
        <p:nvPicPr>
          <p:cNvPr id="3" name="Picture 2" descr="A picture containing shape&#10;&#10;Description automatically generated">
            <a:extLst>
              <a:ext uri="{FF2B5EF4-FFF2-40B4-BE49-F238E27FC236}">
                <a16:creationId xmlns:a16="http://schemas.microsoft.com/office/drawing/2014/main" id="{C00C294C-FF86-5299-CB8B-479744091DF7}"/>
              </a:ext>
            </a:extLst>
          </p:cNvPr>
          <p:cNvPicPr>
            <a:picLocks noChangeAspect="1"/>
          </p:cNvPicPr>
          <p:nvPr/>
        </p:nvPicPr>
        <p:blipFill rotWithShape="1">
          <a:blip r:embed="rId5"/>
          <a:srcRect l="58784" t="62"/>
          <a:stretch/>
        </p:blipFill>
        <p:spPr>
          <a:xfrm>
            <a:off x="3058885" y="3722292"/>
            <a:ext cx="1399607" cy="2625894"/>
          </a:xfrm>
          <a:prstGeom prst="rect">
            <a:avLst/>
          </a:prstGeom>
        </p:spPr>
      </p:pic>
    </p:spTree>
    <p:extLst>
      <p:ext uri="{BB962C8B-B14F-4D97-AF65-F5344CB8AC3E}">
        <p14:creationId xmlns:p14="http://schemas.microsoft.com/office/powerpoint/2010/main" val="8865820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aphicFrame>
        <p:nvGraphicFramePr>
          <p:cNvPr id="7" name="Table 5">
            <a:extLst>
              <a:ext uri="{FF2B5EF4-FFF2-40B4-BE49-F238E27FC236}">
                <a16:creationId xmlns:a16="http://schemas.microsoft.com/office/drawing/2014/main" id="{3B21881F-F552-EB93-13F2-7EEDE7BC48CF}"/>
              </a:ext>
            </a:extLst>
          </p:cNvPr>
          <p:cNvGraphicFramePr>
            <a:graphicFrameLocks/>
          </p:cNvGraphicFramePr>
          <p:nvPr>
            <p:extLst>
              <p:ext uri="{D42A27DB-BD31-4B8C-83A1-F6EECF244321}">
                <p14:modId xmlns:p14="http://schemas.microsoft.com/office/powerpoint/2010/main" val="4136401594"/>
              </p:ext>
            </p:extLst>
          </p:nvPr>
        </p:nvGraphicFramePr>
        <p:xfrm>
          <a:off x="422031" y="2977660"/>
          <a:ext cx="9906000" cy="2379784"/>
        </p:xfrm>
        <a:graphic>
          <a:graphicData uri="http://schemas.openxmlformats.org/drawingml/2006/table">
            <a:tbl>
              <a:tblPr firstRow="1" bandRow="1">
                <a:tableStyleId>{5C22544A-7EE6-4342-B048-85BDC9FD1C3A}</a:tableStyleId>
              </a:tblPr>
              <a:tblGrid>
                <a:gridCol w="2930769">
                  <a:extLst>
                    <a:ext uri="{9D8B030D-6E8A-4147-A177-3AD203B41FA5}">
                      <a16:colId xmlns:a16="http://schemas.microsoft.com/office/drawing/2014/main" val="37547625"/>
                    </a:ext>
                  </a:extLst>
                </a:gridCol>
                <a:gridCol w="890954">
                  <a:extLst>
                    <a:ext uri="{9D8B030D-6E8A-4147-A177-3AD203B41FA5}">
                      <a16:colId xmlns:a16="http://schemas.microsoft.com/office/drawing/2014/main" val="2384916837"/>
                    </a:ext>
                  </a:extLst>
                </a:gridCol>
                <a:gridCol w="984738">
                  <a:extLst>
                    <a:ext uri="{9D8B030D-6E8A-4147-A177-3AD203B41FA5}">
                      <a16:colId xmlns:a16="http://schemas.microsoft.com/office/drawing/2014/main" val="3439406216"/>
                    </a:ext>
                  </a:extLst>
                </a:gridCol>
                <a:gridCol w="1089207">
                  <a:extLst>
                    <a:ext uri="{9D8B030D-6E8A-4147-A177-3AD203B41FA5}">
                      <a16:colId xmlns:a16="http://schemas.microsoft.com/office/drawing/2014/main" val="3375933915"/>
                    </a:ext>
                  </a:extLst>
                </a:gridCol>
                <a:gridCol w="1002583">
                  <a:extLst>
                    <a:ext uri="{9D8B030D-6E8A-4147-A177-3AD203B41FA5}">
                      <a16:colId xmlns:a16="http://schemas.microsoft.com/office/drawing/2014/main" val="3577509298"/>
                    </a:ext>
                  </a:extLst>
                </a:gridCol>
                <a:gridCol w="1002583">
                  <a:extLst>
                    <a:ext uri="{9D8B030D-6E8A-4147-A177-3AD203B41FA5}">
                      <a16:colId xmlns:a16="http://schemas.microsoft.com/office/drawing/2014/main" val="2180834196"/>
                    </a:ext>
                  </a:extLst>
                </a:gridCol>
                <a:gridCol w="1002583">
                  <a:extLst>
                    <a:ext uri="{9D8B030D-6E8A-4147-A177-3AD203B41FA5}">
                      <a16:colId xmlns:a16="http://schemas.microsoft.com/office/drawing/2014/main" val="465389009"/>
                    </a:ext>
                  </a:extLst>
                </a:gridCol>
                <a:gridCol w="1002583">
                  <a:extLst>
                    <a:ext uri="{9D8B030D-6E8A-4147-A177-3AD203B41FA5}">
                      <a16:colId xmlns:a16="http://schemas.microsoft.com/office/drawing/2014/main" val="4019859465"/>
                    </a:ext>
                  </a:extLst>
                </a:gridCol>
              </a:tblGrid>
              <a:tr h="731581">
                <a:tc>
                  <a:txBody>
                    <a:bodyPr/>
                    <a:lstStyle/>
                    <a:p>
                      <a:pPr algn="ctr"/>
                      <a:r>
                        <a:rPr lang="en-US" sz="2000">
                          <a:solidFill>
                            <a:schemeClr val="bg1"/>
                          </a:solidFill>
                          <a:latin typeface="Patrick Hand" panose="00000500000000000000" pitchFamily="2" charset="0"/>
                        </a:rPr>
                        <a:t>Method</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Table</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Figure</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Caption</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Formula</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AP@.5</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AP@.75</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mAP</a:t>
                      </a:r>
                    </a:p>
                  </a:txBody>
                  <a:tcPr>
                    <a:solidFill>
                      <a:schemeClr val="accent5">
                        <a:lumMod val="20000"/>
                        <a:lumOff val="80000"/>
                      </a:schemeClr>
                    </a:solidFill>
                  </a:tcPr>
                </a:tc>
                <a:extLst>
                  <a:ext uri="{0D108BD9-81ED-4DB2-BD59-A6C34878D82A}">
                    <a16:rowId xmlns:a16="http://schemas.microsoft.com/office/drawing/2014/main" val="616485063"/>
                  </a:ext>
                </a:extLst>
              </a:tr>
              <a:tr h="458311">
                <a:tc>
                  <a:txBody>
                    <a:bodyPr/>
                    <a:lstStyle/>
                    <a:p>
                      <a:r>
                        <a:rPr lang="en-US" sz="2000">
                          <a:latin typeface="Patrick Hand" panose="00000500000000000000" pitchFamily="2" charset="0"/>
                        </a:rPr>
                        <a:t>Double-Head Faster R-CNN</a:t>
                      </a:r>
                    </a:p>
                  </a:txBody>
                  <a:tcPr/>
                </a:tc>
                <a:tc>
                  <a:txBody>
                    <a:bodyPr/>
                    <a:lstStyle/>
                    <a:p>
                      <a:pPr algn="r"/>
                      <a:r>
                        <a:rPr lang="en-US" sz="2000">
                          <a:latin typeface="Patrick Hand" panose="00000500000000000000" pitchFamily="2" charset="0"/>
                        </a:rPr>
                        <a:t>91.5</a:t>
                      </a:r>
                    </a:p>
                  </a:txBody>
                  <a:tcPr/>
                </a:tc>
                <a:tc>
                  <a:txBody>
                    <a:bodyPr/>
                    <a:lstStyle/>
                    <a:p>
                      <a:pPr algn="r"/>
                      <a:r>
                        <a:rPr lang="en-US" sz="2000">
                          <a:latin typeface="Patrick Hand" panose="00000500000000000000" pitchFamily="2" charset="0"/>
                        </a:rPr>
                        <a:t>80.6</a:t>
                      </a:r>
                    </a:p>
                  </a:txBody>
                  <a:tcPr/>
                </a:tc>
                <a:tc>
                  <a:txBody>
                    <a:bodyPr/>
                    <a:lstStyle/>
                    <a:p>
                      <a:pPr algn="r"/>
                      <a:r>
                        <a:rPr lang="en-US" sz="2000">
                          <a:latin typeface="Patrick Hand" panose="00000500000000000000" pitchFamily="2" charset="0"/>
                        </a:rPr>
                        <a:t>65.6</a:t>
                      </a:r>
                    </a:p>
                  </a:txBody>
                  <a:tcPr/>
                </a:tc>
                <a:tc>
                  <a:txBody>
                    <a:bodyPr/>
                    <a:lstStyle/>
                    <a:p>
                      <a:pPr algn="r"/>
                      <a:r>
                        <a:rPr lang="en-US" sz="2000">
                          <a:latin typeface="Patrick Hand" panose="00000500000000000000" pitchFamily="2" charset="0"/>
                        </a:rPr>
                        <a:t>46.3</a:t>
                      </a:r>
                    </a:p>
                  </a:txBody>
                  <a:tcPr/>
                </a:tc>
                <a:tc>
                  <a:txBody>
                    <a:bodyPr/>
                    <a:lstStyle/>
                    <a:p>
                      <a:pPr algn="r"/>
                      <a:r>
                        <a:rPr lang="en-US" sz="2000">
                          <a:latin typeface="Patrick Hand" panose="00000500000000000000" pitchFamily="2" charset="0"/>
                        </a:rPr>
                        <a:t>88.7</a:t>
                      </a:r>
                    </a:p>
                  </a:txBody>
                  <a:tcPr/>
                </a:tc>
                <a:tc>
                  <a:txBody>
                    <a:bodyPr/>
                    <a:lstStyle/>
                    <a:p>
                      <a:pPr algn="r"/>
                      <a:r>
                        <a:rPr lang="en-US" sz="2000">
                          <a:latin typeface="Patrick Hand" panose="00000500000000000000" pitchFamily="2" charset="0"/>
                        </a:rPr>
                        <a:t>78.4</a:t>
                      </a:r>
                    </a:p>
                  </a:txBody>
                  <a:tcPr/>
                </a:tc>
                <a:tc>
                  <a:txBody>
                    <a:bodyPr/>
                    <a:lstStyle/>
                    <a:p>
                      <a:pPr algn="r"/>
                      <a:r>
                        <a:rPr lang="en-US" sz="2000">
                          <a:latin typeface="Patrick Hand" panose="00000500000000000000" pitchFamily="2" charset="0"/>
                        </a:rPr>
                        <a:t>71.0</a:t>
                      </a:r>
                    </a:p>
                  </a:txBody>
                  <a:tcPr/>
                </a:tc>
                <a:extLst>
                  <a:ext uri="{0D108BD9-81ED-4DB2-BD59-A6C34878D82A}">
                    <a16:rowId xmlns:a16="http://schemas.microsoft.com/office/drawing/2014/main" val="1225097722"/>
                  </a:ext>
                </a:extLst>
              </a:tr>
              <a:tr h="458311">
                <a:tc>
                  <a:txBody>
                    <a:bodyPr/>
                    <a:lstStyle/>
                    <a:p>
                      <a:r>
                        <a:rPr lang="en-US" sz="2000">
                          <a:latin typeface="Patrick Hand" panose="00000500000000000000" pitchFamily="2" charset="0"/>
                        </a:rPr>
                        <a:t>Libra Faster R-CNN</a:t>
                      </a:r>
                    </a:p>
                  </a:txBody>
                  <a:tcPr/>
                </a:tc>
                <a:tc>
                  <a:txBody>
                    <a:bodyPr/>
                    <a:lstStyle/>
                    <a:p>
                      <a:pPr algn="r"/>
                      <a:r>
                        <a:rPr lang="en-US" sz="2000">
                          <a:latin typeface="Patrick Hand" panose="00000500000000000000" pitchFamily="2" charset="0"/>
                        </a:rPr>
                        <a:t>92.5</a:t>
                      </a:r>
                    </a:p>
                  </a:txBody>
                  <a:tcPr/>
                </a:tc>
                <a:tc>
                  <a:txBody>
                    <a:bodyPr/>
                    <a:lstStyle/>
                    <a:p>
                      <a:pPr algn="r"/>
                      <a:r>
                        <a:rPr lang="en-US" sz="2000">
                          <a:latin typeface="Patrick Hand" panose="00000500000000000000" pitchFamily="2" charset="0"/>
                        </a:rPr>
                        <a:t>81.0</a:t>
                      </a:r>
                    </a:p>
                  </a:txBody>
                  <a:tcPr/>
                </a:tc>
                <a:tc>
                  <a:txBody>
                    <a:bodyPr/>
                    <a:lstStyle/>
                    <a:p>
                      <a:pPr algn="r"/>
                      <a:r>
                        <a:rPr lang="en-US" sz="2000">
                          <a:latin typeface="Patrick Hand" panose="00000500000000000000" pitchFamily="2" charset="0"/>
                        </a:rPr>
                        <a:t>68.2</a:t>
                      </a:r>
                    </a:p>
                  </a:txBody>
                  <a:tcPr/>
                </a:tc>
                <a:tc>
                  <a:txBody>
                    <a:bodyPr/>
                    <a:lstStyle/>
                    <a:p>
                      <a:pPr algn="r"/>
                      <a:r>
                        <a:rPr lang="en-US" sz="2000">
                          <a:latin typeface="Patrick Hand" panose="00000500000000000000" pitchFamily="2" charset="0"/>
                        </a:rPr>
                        <a:t>46.0</a:t>
                      </a:r>
                    </a:p>
                  </a:txBody>
                  <a:tcPr/>
                </a:tc>
                <a:tc>
                  <a:txBody>
                    <a:bodyPr/>
                    <a:lstStyle/>
                    <a:p>
                      <a:pPr algn="r"/>
                      <a:r>
                        <a:rPr lang="en-US" sz="2000">
                          <a:latin typeface="Patrick Hand" panose="00000500000000000000" pitchFamily="2" charset="0"/>
                        </a:rPr>
                        <a:t>89.6</a:t>
                      </a:r>
                    </a:p>
                  </a:txBody>
                  <a:tcPr/>
                </a:tc>
                <a:tc>
                  <a:txBody>
                    <a:bodyPr/>
                    <a:lstStyle/>
                    <a:p>
                      <a:pPr algn="r"/>
                      <a:r>
                        <a:rPr lang="en-US" sz="2000">
                          <a:latin typeface="Patrick Hand" panose="00000500000000000000" pitchFamily="2" charset="0"/>
                        </a:rPr>
                        <a:t>79.1</a:t>
                      </a:r>
                    </a:p>
                  </a:txBody>
                  <a:tcPr/>
                </a:tc>
                <a:tc>
                  <a:txBody>
                    <a:bodyPr/>
                    <a:lstStyle/>
                    <a:p>
                      <a:pPr algn="r"/>
                      <a:r>
                        <a:rPr lang="en-US" sz="2000">
                          <a:latin typeface="Patrick Hand" panose="00000500000000000000" pitchFamily="2" charset="0"/>
                        </a:rPr>
                        <a:t>71.9</a:t>
                      </a:r>
                    </a:p>
                  </a:txBody>
                  <a:tcPr/>
                </a:tc>
                <a:extLst>
                  <a:ext uri="{0D108BD9-81ED-4DB2-BD59-A6C34878D82A}">
                    <a16:rowId xmlns:a16="http://schemas.microsoft.com/office/drawing/2014/main" val="1682593330"/>
                  </a:ext>
                </a:extLst>
              </a:tr>
              <a:tr h="731581">
                <a:tc>
                  <a:txBody>
                    <a:bodyPr/>
                    <a:lstStyle/>
                    <a:p>
                      <a:r>
                        <a:rPr lang="en-US" sz="2000">
                          <a:latin typeface="Patrick Hand" panose="00000500000000000000" pitchFamily="2" charset="0"/>
                        </a:rPr>
                        <a:t>Guided Anchoring Faster R-CNN</a:t>
                      </a:r>
                    </a:p>
                  </a:txBody>
                  <a:tcPr>
                    <a:solidFill>
                      <a:srgbClr val="FF9933"/>
                    </a:solidFill>
                  </a:tcPr>
                </a:tc>
                <a:tc>
                  <a:txBody>
                    <a:bodyPr/>
                    <a:lstStyle/>
                    <a:p>
                      <a:pPr algn="r"/>
                      <a:r>
                        <a:rPr lang="en-US" sz="2000" b="1">
                          <a:latin typeface="Patrick Hand" panose="00000500000000000000" pitchFamily="2" charset="0"/>
                        </a:rPr>
                        <a:t>92.7</a:t>
                      </a:r>
                    </a:p>
                  </a:txBody>
                  <a:tcPr>
                    <a:solidFill>
                      <a:srgbClr val="FF9933"/>
                    </a:solidFill>
                  </a:tcPr>
                </a:tc>
                <a:tc>
                  <a:txBody>
                    <a:bodyPr/>
                    <a:lstStyle/>
                    <a:p>
                      <a:pPr algn="r"/>
                      <a:r>
                        <a:rPr lang="en-US" sz="2000" b="1">
                          <a:latin typeface="Patrick Hand" panose="00000500000000000000" pitchFamily="2" charset="0"/>
                        </a:rPr>
                        <a:t>81.6</a:t>
                      </a:r>
                    </a:p>
                  </a:txBody>
                  <a:tcPr>
                    <a:solidFill>
                      <a:srgbClr val="FF9933"/>
                    </a:solidFill>
                  </a:tcPr>
                </a:tc>
                <a:tc>
                  <a:txBody>
                    <a:bodyPr/>
                    <a:lstStyle/>
                    <a:p>
                      <a:pPr algn="r"/>
                      <a:r>
                        <a:rPr lang="en-US" sz="2000" b="1">
                          <a:latin typeface="Patrick Hand" panose="00000500000000000000" pitchFamily="2" charset="0"/>
                        </a:rPr>
                        <a:t>73.3</a:t>
                      </a:r>
                    </a:p>
                  </a:txBody>
                  <a:tcPr>
                    <a:solidFill>
                      <a:srgbClr val="FF9933"/>
                    </a:solidFill>
                  </a:tcPr>
                </a:tc>
                <a:tc>
                  <a:txBody>
                    <a:bodyPr/>
                    <a:lstStyle/>
                    <a:p>
                      <a:pPr algn="r"/>
                      <a:r>
                        <a:rPr lang="en-US" sz="2000" b="1">
                          <a:latin typeface="Patrick Hand" panose="00000500000000000000" pitchFamily="2" charset="0"/>
                        </a:rPr>
                        <a:t>46.9</a:t>
                      </a:r>
                    </a:p>
                  </a:txBody>
                  <a:tcPr>
                    <a:solidFill>
                      <a:srgbClr val="FF9933"/>
                    </a:solidFill>
                  </a:tcPr>
                </a:tc>
                <a:tc>
                  <a:txBody>
                    <a:bodyPr/>
                    <a:lstStyle/>
                    <a:p>
                      <a:pPr algn="r"/>
                      <a:r>
                        <a:rPr lang="en-US" sz="2000" b="1">
                          <a:latin typeface="Patrick Hand" panose="00000500000000000000" pitchFamily="2" charset="0"/>
                        </a:rPr>
                        <a:t>91.0</a:t>
                      </a:r>
                    </a:p>
                  </a:txBody>
                  <a:tcPr>
                    <a:solidFill>
                      <a:srgbClr val="FF9933"/>
                    </a:solidFill>
                  </a:tcPr>
                </a:tc>
                <a:tc>
                  <a:txBody>
                    <a:bodyPr/>
                    <a:lstStyle/>
                    <a:p>
                      <a:pPr algn="r"/>
                      <a:r>
                        <a:rPr lang="en-US" sz="2000" b="1">
                          <a:latin typeface="Patrick Hand" panose="00000500000000000000" pitchFamily="2" charset="0"/>
                        </a:rPr>
                        <a:t>80.8</a:t>
                      </a:r>
                    </a:p>
                  </a:txBody>
                  <a:tcPr>
                    <a:solidFill>
                      <a:srgbClr val="FF9933"/>
                    </a:solidFill>
                  </a:tcPr>
                </a:tc>
                <a:tc>
                  <a:txBody>
                    <a:bodyPr/>
                    <a:lstStyle/>
                    <a:p>
                      <a:pPr algn="r"/>
                      <a:r>
                        <a:rPr lang="en-US" sz="2000" b="1">
                          <a:latin typeface="Patrick Hand" panose="00000500000000000000" pitchFamily="2" charset="0"/>
                        </a:rPr>
                        <a:t>73.6</a:t>
                      </a:r>
                    </a:p>
                  </a:txBody>
                  <a:tcPr>
                    <a:solidFill>
                      <a:srgbClr val="FF9933"/>
                    </a:solidFill>
                  </a:tcPr>
                </a:tc>
                <a:extLst>
                  <a:ext uri="{0D108BD9-81ED-4DB2-BD59-A6C34878D82A}">
                    <a16:rowId xmlns:a16="http://schemas.microsoft.com/office/drawing/2014/main" val="1600809844"/>
                  </a:ext>
                </a:extLst>
              </a:tr>
            </a:tbl>
          </a:graphicData>
        </a:graphic>
      </p:graphicFrame>
      <p:sp>
        <p:nvSpPr>
          <p:cNvPr id="9" name="TextBox 8">
            <a:extLst>
              <a:ext uri="{FF2B5EF4-FFF2-40B4-BE49-F238E27FC236}">
                <a16:creationId xmlns:a16="http://schemas.microsoft.com/office/drawing/2014/main" id="{CAC36CD8-1693-40C8-4851-A81FF4B915D5}"/>
              </a:ext>
            </a:extLst>
          </p:cNvPr>
          <p:cNvSpPr txBox="1"/>
          <p:nvPr/>
        </p:nvSpPr>
        <p:spPr>
          <a:xfrm>
            <a:off x="2967737" y="1140769"/>
            <a:ext cx="4814588" cy="1323439"/>
          </a:xfrm>
          <a:prstGeom prst="rect">
            <a:avLst/>
          </a:prstGeom>
          <a:noFill/>
        </p:spPr>
        <p:txBody>
          <a:bodyPr wrap="square" rtlCol="0">
            <a:spAutoFit/>
          </a:bodyPr>
          <a:lstStyle/>
          <a:p>
            <a:pPr algn="ctr"/>
            <a:r>
              <a:rPr lang="en-US" sz="4000" b="1">
                <a:solidFill>
                  <a:schemeClr val="accent4"/>
                </a:solidFill>
                <a:effectLst/>
                <a:latin typeface="Patrick Hand" panose="00000500000000000000" pitchFamily="2" charset="0"/>
                <a:ea typeface="Times New Roman" panose="02020603050405020304" pitchFamily="18" charset="0"/>
              </a:rPr>
              <a:t>Experimental results on UIT-DODV dataset (%)</a:t>
            </a:r>
            <a:endParaRPr lang="en-US" sz="4000" b="1">
              <a:solidFill>
                <a:schemeClr val="accent4"/>
              </a:solidFill>
              <a:latin typeface="Patrick Hand" panose="00000500000000000000" pitchFamily="2"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9" name="Rectangle 8">
            <a:extLst>
              <a:ext uri="{FF2B5EF4-FFF2-40B4-BE49-F238E27FC236}">
                <a16:creationId xmlns:a16="http://schemas.microsoft.com/office/drawing/2014/main" id="{F62B97B2-9DC8-5838-4C68-9A026C06A4C0}"/>
              </a:ext>
            </a:extLst>
          </p:cNvPr>
          <p:cNvSpPr/>
          <p:nvPr/>
        </p:nvSpPr>
        <p:spPr>
          <a:xfrm>
            <a:off x="543076" y="1055076"/>
            <a:ext cx="2001792" cy="512298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Google Shape;347;p16">
            <a:extLst>
              <a:ext uri="{FF2B5EF4-FFF2-40B4-BE49-F238E27FC236}">
                <a16:creationId xmlns:a16="http://schemas.microsoft.com/office/drawing/2014/main" id="{FF375DF6-5246-DF07-4E63-98F29C8A87BE}"/>
              </a:ext>
            </a:extLst>
          </p:cNvPr>
          <p:cNvSpPr txBox="1">
            <a:spLocks noGrp="1"/>
          </p:cNvSpPr>
          <p:nvPr>
            <p:ph type="title"/>
          </p:nvPr>
        </p:nvSpPr>
        <p:spPr>
          <a:xfrm>
            <a:off x="3984032" y="0"/>
            <a:ext cx="4223936" cy="886962"/>
          </a:xfrm>
          <a:prstGeom prst="rect">
            <a:avLst/>
          </a:prstGeom>
        </p:spPr>
        <p:txBody>
          <a:bodyPr spcFirstLastPara="1" wrap="square" lIns="121900" tIns="121900" rIns="121900" bIns="121900" anchor="t" anchorCtr="0">
            <a:noAutofit/>
          </a:bodyPr>
          <a:lstStyle/>
          <a:p>
            <a:pPr marL="0" lvl="0" indent="0" rtl="0">
              <a:spcBef>
                <a:spcPts val="0"/>
              </a:spcBef>
              <a:spcAft>
                <a:spcPts val="0"/>
              </a:spcAft>
              <a:buNone/>
            </a:pPr>
            <a:r>
              <a:rPr lang="en-GB" sz="4800">
                <a:solidFill>
                  <a:schemeClr val="accent3"/>
                </a:solidFill>
              </a:rPr>
              <a:t>Visualization</a:t>
            </a:r>
            <a:endParaRPr sz="4800">
              <a:solidFill>
                <a:schemeClr val="accent3"/>
              </a:solidFill>
            </a:endParaRPr>
          </a:p>
        </p:txBody>
      </p:sp>
      <p:pic>
        <p:nvPicPr>
          <p:cNvPr id="2" name="Content Placeholder 3" descr="Text&#10;&#10;Description automatically generated">
            <a:extLst>
              <a:ext uri="{FF2B5EF4-FFF2-40B4-BE49-F238E27FC236}">
                <a16:creationId xmlns:a16="http://schemas.microsoft.com/office/drawing/2014/main" id="{BF445499-C3A7-4E64-031D-9AF0D744964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8748" t="2930" r="8459" b="3547"/>
          <a:stretch/>
        </p:blipFill>
        <p:spPr bwMode="auto">
          <a:xfrm>
            <a:off x="712442" y="1055076"/>
            <a:ext cx="2992741" cy="4268885"/>
          </a:xfrm>
          <a:prstGeom prst="rect">
            <a:avLst/>
          </a:prstGeom>
          <a:noFill/>
          <a:ln>
            <a:noFill/>
          </a:ln>
          <a:extLst>
            <a:ext uri="{53640926-AAD7-44D8-BBD7-CCE9431645EC}">
              <a14:shadowObscured xmlns:a14="http://schemas.microsoft.com/office/drawing/2010/main"/>
            </a:ext>
          </a:extLst>
        </p:spPr>
      </p:pic>
      <p:pic>
        <p:nvPicPr>
          <p:cNvPr id="4" name="Picture 3" descr="Text&#10;&#10;Description automatically generated">
            <a:extLst>
              <a:ext uri="{FF2B5EF4-FFF2-40B4-BE49-F238E27FC236}">
                <a16:creationId xmlns:a16="http://schemas.microsoft.com/office/drawing/2014/main" id="{FAC59BDE-8681-6E60-F337-5E298BCB380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560" t="3262" r="9123" b="3583"/>
          <a:stretch/>
        </p:blipFill>
        <p:spPr bwMode="auto">
          <a:xfrm>
            <a:off x="4314198" y="1055076"/>
            <a:ext cx="3095753" cy="4268884"/>
          </a:xfrm>
          <a:prstGeom prst="rect">
            <a:avLst/>
          </a:prstGeom>
          <a:noFill/>
          <a:ln>
            <a:noFill/>
          </a:ln>
          <a:extLst>
            <a:ext uri="{53640926-AAD7-44D8-BBD7-CCE9431645EC}">
              <a14:shadowObscured xmlns:a14="http://schemas.microsoft.com/office/drawing/2010/main"/>
            </a:ext>
          </a:extLst>
        </p:spPr>
      </p:pic>
      <p:pic>
        <p:nvPicPr>
          <p:cNvPr id="5" name="Picture 4" descr="Text&#10;&#10;Description automatically generated">
            <a:extLst>
              <a:ext uri="{FF2B5EF4-FFF2-40B4-BE49-F238E27FC236}">
                <a16:creationId xmlns:a16="http://schemas.microsoft.com/office/drawing/2014/main" id="{81C9D3EC-532C-3615-8A90-8517803A30D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9561" t="3262" r="9370" b="3583"/>
          <a:stretch/>
        </p:blipFill>
        <p:spPr bwMode="auto">
          <a:xfrm>
            <a:off x="8018966" y="1055076"/>
            <a:ext cx="3095753" cy="4268884"/>
          </a:xfrm>
          <a:prstGeom prst="rect">
            <a:avLst/>
          </a:prstGeom>
          <a:noFill/>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032529CE-2BA3-0991-1596-CF2BFCD39556}"/>
              </a:ext>
            </a:extLst>
          </p:cNvPr>
          <p:cNvSpPr txBox="1"/>
          <p:nvPr/>
        </p:nvSpPr>
        <p:spPr>
          <a:xfrm>
            <a:off x="543076" y="5541314"/>
            <a:ext cx="3290370" cy="523220"/>
          </a:xfrm>
          <a:prstGeom prst="rect">
            <a:avLst/>
          </a:prstGeom>
          <a:noFill/>
        </p:spPr>
        <p:txBody>
          <a:bodyPr wrap="square" rtlCol="0">
            <a:spAutoFit/>
          </a:bodyPr>
          <a:lstStyle/>
          <a:p>
            <a:pPr algn="ctr"/>
            <a:r>
              <a:rPr lang="vi-VN" sz="2800">
                <a:effectLst/>
                <a:latin typeface="Patrick Hand" panose="00000500000000000000" pitchFamily="2" charset="0"/>
                <a:ea typeface="Times New Roman" panose="02020603050405020304" pitchFamily="18" charset="0"/>
              </a:rPr>
              <a:t>Double-Head R-CNN</a:t>
            </a:r>
            <a:endParaRPr lang="en-US" sz="2800">
              <a:latin typeface="Patrick Hand" panose="00000500000000000000" pitchFamily="2" charset="0"/>
            </a:endParaRPr>
          </a:p>
        </p:txBody>
      </p:sp>
      <p:sp>
        <p:nvSpPr>
          <p:cNvPr id="7" name="TextBox 6">
            <a:extLst>
              <a:ext uri="{FF2B5EF4-FFF2-40B4-BE49-F238E27FC236}">
                <a16:creationId xmlns:a16="http://schemas.microsoft.com/office/drawing/2014/main" id="{0D042EA7-41E2-DE58-311D-FE64B09F2E9B}"/>
              </a:ext>
            </a:extLst>
          </p:cNvPr>
          <p:cNvSpPr txBox="1"/>
          <p:nvPr/>
        </p:nvSpPr>
        <p:spPr>
          <a:xfrm>
            <a:off x="4791309" y="5541314"/>
            <a:ext cx="2149284" cy="523220"/>
          </a:xfrm>
          <a:prstGeom prst="rect">
            <a:avLst/>
          </a:prstGeom>
          <a:noFill/>
        </p:spPr>
        <p:txBody>
          <a:bodyPr wrap="square" rtlCol="0">
            <a:spAutoFit/>
          </a:bodyPr>
          <a:lstStyle/>
          <a:p>
            <a:pPr algn="ctr"/>
            <a:r>
              <a:rPr lang="vi-VN" sz="2800">
                <a:effectLst/>
                <a:latin typeface="Patrick Hand" panose="00000500000000000000" pitchFamily="2" charset="0"/>
                <a:ea typeface="Times New Roman" panose="02020603050405020304" pitchFamily="18" charset="0"/>
              </a:rPr>
              <a:t>Libra R-CNN</a:t>
            </a:r>
            <a:endParaRPr lang="en-US" sz="2800">
              <a:latin typeface="Patrick Hand" panose="00000500000000000000" pitchFamily="2" charset="0"/>
            </a:endParaRPr>
          </a:p>
        </p:txBody>
      </p:sp>
      <p:sp>
        <p:nvSpPr>
          <p:cNvPr id="8" name="TextBox 7">
            <a:extLst>
              <a:ext uri="{FF2B5EF4-FFF2-40B4-BE49-F238E27FC236}">
                <a16:creationId xmlns:a16="http://schemas.microsoft.com/office/drawing/2014/main" id="{B7CB19E9-FF92-E6B4-D5C4-3EC464C88BBD}"/>
              </a:ext>
            </a:extLst>
          </p:cNvPr>
          <p:cNvSpPr txBox="1"/>
          <p:nvPr/>
        </p:nvSpPr>
        <p:spPr>
          <a:xfrm>
            <a:off x="8060437" y="5541314"/>
            <a:ext cx="3012810" cy="523220"/>
          </a:xfrm>
          <a:prstGeom prst="rect">
            <a:avLst/>
          </a:prstGeom>
          <a:noFill/>
        </p:spPr>
        <p:txBody>
          <a:bodyPr wrap="square" rtlCol="0">
            <a:spAutoFit/>
          </a:bodyPr>
          <a:lstStyle/>
          <a:p>
            <a:pPr algn="ctr"/>
            <a:r>
              <a:rPr lang="vi-VN" sz="2800">
                <a:effectLst/>
                <a:latin typeface="Patrick Hand" panose="00000500000000000000" pitchFamily="2" charset="0"/>
                <a:ea typeface="Times New Roman" panose="02020603050405020304" pitchFamily="18" charset="0"/>
              </a:rPr>
              <a:t>Guided Anchoring</a:t>
            </a:r>
            <a:endParaRPr lang="en-US" sz="2800">
              <a:latin typeface="Patrick Hand" panose="00000500000000000000" pitchFamily="2" charset="0"/>
            </a:endParaRPr>
          </a:p>
        </p:txBody>
      </p:sp>
    </p:spTree>
    <p:extLst>
      <p:ext uri="{BB962C8B-B14F-4D97-AF65-F5344CB8AC3E}">
        <p14:creationId xmlns:p14="http://schemas.microsoft.com/office/powerpoint/2010/main" val="741882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9" name="Rectangle 8">
            <a:extLst>
              <a:ext uri="{FF2B5EF4-FFF2-40B4-BE49-F238E27FC236}">
                <a16:creationId xmlns:a16="http://schemas.microsoft.com/office/drawing/2014/main" id="{F62B97B2-9DC8-5838-4C68-9A026C06A4C0}"/>
              </a:ext>
            </a:extLst>
          </p:cNvPr>
          <p:cNvSpPr/>
          <p:nvPr/>
        </p:nvSpPr>
        <p:spPr>
          <a:xfrm>
            <a:off x="543076" y="1055076"/>
            <a:ext cx="2001792" cy="512298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Google Shape;347;p16">
            <a:extLst>
              <a:ext uri="{FF2B5EF4-FFF2-40B4-BE49-F238E27FC236}">
                <a16:creationId xmlns:a16="http://schemas.microsoft.com/office/drawing/2014/main" id="{FF375DF6-5246-DF07-4E63-98F29C8A87BE}"/>
              </a:ext>
            </a:extLst>
          </p:cNvPr>
          <p:cNvSpPr txBox="1">
            <a:spLocks noGrp="1"/>
          </p:cNvSpPr>
          <p:nvPr>
            <p:ph type="title"/>
          </p:nvPr>
        </p:nvSpPr>
        <p:spPr>
          <a:xfrm>
            <a:off x="3984032" y="0"/>
            <a:ext cx="4223936" cy="886962"/>
          </a:xfrm>
          <a:prstGeom prst="rect">
            <a:avLst/>
          </a:prstGeom>
        </p:spPr>
        <p:txBody>
          <a:bodyPr spcFirstLastPara="1" wrap="square" lIns="121900" tIns="121900" rIns="121900" bIns="121900" anchor="t" anchorCtr="0">
            <a:noAutofit/>
          </a:bodyPr>
          <a:lstStyle/>
          <a:p>
            <a:pPr marL="0" lvl="0" indent="0" rtl="0">
              <a:spcBef>
                <a:spcPts val="0"/>
              </a:spcBef>
              <a:spcAft>
                <a:spcPts val="0"/>
              </a:spcAft>
              <a:buNone/>
            </a:pPr>
            <a:r>
              <a:rPr lang="en-GB" sz="4800">
                <a:solidFill>
                  <a:schemeClr val="accent3"/>
                </a:solidFill>
              </a:rPr>
              <a:t>Visualization</a:t>
            </a:r>
            <a:endParaRPr sz="4800">
              <a:solidFill>
                <a:schemeClr val="accent3"/>
              </a:solidFill>
            </a:endParaRPr>
          </a:p>
        </p:txBody>
      </p:sp>
      <p:pic>
        <p:nvPicPr>
          <p:cNvPr id="2" name="Content Placeholder 3" descr="Text&#10;&#10;Description automatically generated">
            <a:extLst>
              <a:ext uri="{FF2B5EF4-FFF2-40B4-BE49-F238E27FC236}">
                <a16:creationId xmlns:a16="http://schemas.microsoft.com/office/drawing/2014/main" id="{BF445499-C3A7-4E64-031D-9AF0D744964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8748" t="2930" r="8459" b="3547"/>
          <a:stretch/>
        </p:blipFill>
        <p:spPr bwMode="auto">
          <a:xfrm>
            <a:off x="712442" y="1055076"/>
            <a:ext cx="2992741" cy="4268885"/>
          </a:xfrm>
          <a:prstGeom prst="rect">
            <a:avLst/>
          </a:prstGeom>
          <a:noFill/>
          <a:ln>
            <a:noFill/>
          </a:ln>
          <a:extLst>
            <a:ext uri="{53640926-AAD7-44D8-BBD7-CCE9431645EC}">
              <a14:shadowObscured xmlns:a14="http://schemas.microsoft.com/office/drawing/2010/main"/>
            </a:ext>
          </a:extLst>
        </p:spPr>
      </p:pic>
      <p:pic>
        <p:nvPicPr>
          <p:cNvPr id="4" name="Picture 3" descr="Text&#10;&#10;Description automatically generated">
            <a:extLst>
              <a:ext uri="{FF2B5EF4-FFF2-40B4-BE49-F238E27FC236}">
                <a16:creationId xmlns:a16="http://schemas.microsoft.com/office/drawing/2014/main" id="{FAC59BDE-8681-6E60-F337-5E298BCB380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560" t="3262" r="9123" b="3583"/>
          <a:stretch/>
        </p:blipFill>
        <p:spPr bwMode="auto">
          <a:xfrm>
            <a:off x="4314198" y="1055076"/>
            <a:ext cx="3095753" cy="4268884"/>
          </a:xfrm>
          <a:prstGeom prst="rect">
            <a:avLst/>
          </a:prstGeom>
          <a:noFill/>
          <a:ln>
            <a:noFill/>
          </a:ln>
          <a:extLst>
            <a:ext uri="{53640926-AAD7-44D8-BBD7-CCE9431645EC}">
              <a14:shadowObscured xmlns:a14="http://schemas.microsoft.com/office/drawing/2010/main"/>
            </a:ext>
          </a:extLst>
        </p:spPr>
      </p:pic>
      <p:pic>
        <p:nvPicPr>
          <p:cNvPr id="5" name="Picture 4" descr="Text&#10;&#10;Description automatically generated">
            <a:extLst>
              <a:ext uri="{FF2B5EF4-FFF2-40B4-BE49-F238E27FC236}">
                <a16:creationId xmlns:a16="http://schemas.microsoft.com/office/drawing/2014/main" id="{81C9D3EC-532C-3615-8A90-8517803A30D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9561" t="3262" r="9370" b="3583"/>
          <a:stretch/>
        </p:blipFill>
        <p:spPr bwMode="auto">
          <a:xfrm>
            <a:off x="8018966" y="1055076"/>
            <a:ext cx="3095753" cy="4268884"/>
          </a:xfrm>
          <a:prstGeom prst="rect">
            <a:avLst/>
          </a:prstGeom>
          <a:noFill/>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032529CE-2BA3-0991-1596-CF2BFCD39556}"/>
              </a:ext>
            </a:extLst>
          </p:cNvPr>
          <p:cNvSpPr txBox="1"/>
          <p:nvPr/>
        </p:nvSpPr>
        <p:spPr>
          <a:xfrm>
            <a:off x="543076" y="5541314"/>
            <a:ext cx="3290370" cy="523220"/>
          </a:xfrm>
          <a:prstGeom prst="rect">
            <a:avLst/>
          </a:prstGeom>
          <a:noFill/>
        </p:spPr>
        <p:txBody>
          <a:bodyPr wrap="square" rtlCol="0">
            <a:spAutoFit/>
          </a:bodyPr>
          <a:lstStyle/>
          <a:p>
            <a:pPr algn="ctr"/>
            <a:r>
              <a:rPr lang="vi-VN" sz="2800">
                <a:effectLst/>
                <a:latin typeface="Patrick Hand" panose="00000500000000000000" pitchFamily="2" charset="0"/>
                <a:ea typeface="Times New Roman" panose="02020603050405020304" pitchFamily="18" charset="0"/>
              </a:rPr>
              <a:t>Double-Head R-CNN</a:t>
            </a:r>
            <a:endParaRPr lang="en-US" sz="2800">
              <a:latin typeface="Patrick Hand" panose="00000500000000000000" pitchFamily="2" charset="0"/>
            </a:endParaRPr>
          </a:p>
        </p:txBody>
      </p:sp>
      <p:sp>
        <p:nvSpPr>
          <p:cNvPr id="7" name="TextBox 6">
            <a:extLst>
              <a:ext uri="{FF2B5EF4-FFF2-40B4-BE49-F238E27FC236}">
                <a16:creationId xmlns:a16="http://schemas.microsoft.com/office/drawing/2014/main" id="{0D042EA7-41E2-DE58-311D-FE64B09F2E9B}"/>
              </a:ext>
            </a:extLst>
          </p:cNvPr>
          <p:cNvSpPr txBox="1"/>
          <p:nvPr/>
        </p:nvSpPr>
        <p:spPr>
          <a:xfrm>
            <a:off x="4791309" y="5541314"/>
            <a:ext cx="2149284" cy="523220"/>
          </a:xfrm>
          <a:prstGeom prst="rect">
            <a:avLst/>
          </a:prstGeom>
          <a:noFill/>
        </p:spPr>
        <p:txBody>
          <a:bodyPr wrap="square" rtlCol="0">
            <a:spAutoFit/>
          </a:bodyPr>
          <a:lstStyle/>
          <a:p>
            <a:pPr algn="ctr"/>
            <a:r>
              <a:rPr lang="vi-VN" sz="2800">
                <a:effectLst/>
                <a:latin typeface="Patrick Hand" panose="00000500000000000000" pitchFamily="2" charset="0"/>
                <a:ea typeface="Times New Roman" panose="02020603050405020304" pitchFamily="18" charset="0"/>
              </a:rPr>
              <a:t>Libra R-CNN</a:t>
            </a:r>
            <a:endParaRPr lang="en-US" sz="2800">
              <a:latin typeface="Patrick Hand" panose="00000500000000000000" pitchFamily="2" charset="0"/>
            </a:endParaRPr>
          </a:p>
        </p:txBody>
      </p:sp>
      <p:sp>
        <p:nvSpPr>
          <p:cNvPr id="8" name="TextBox 7">
            <a:extLst>
              <a:ext uri="{FF2B5EF4-FFF2-40B4-BE49-F238E27FC236}">
                <a16:creationId xmlns:a16="http://schemas.microsoft.com/office/drawing/2014/main" id="{B7CB19E9-FF92-E6B4-D5C4-3EC464C88BBD}"/>
              </a:ext>
            </a:extLst>
          </p:cNvPr>
          <p:cNvSpPr txBox="1"/>
          <p:nvPr/>
        </p:nvSpPr>
        <p:spPr>
          <a:xfrm>
            <a:off x="8060437" y="5541314"/>
            <a:ext cx="3012810" cy="523220"/>
          </a:xfrm>
          <a:prstGeom prst="rect">
            <a:avLst/>
          </a:prstGeom>
          <a:noFill/>
        </p:spPr>
        <p:txBody>
          <a:bodyPr wrap="square" rtlCol="0">
            <a:spAutoFit/>
          </a:bodyPr>
          <a:lstStyle/>
          <a:p>
            <a:pPr algn="ctr"/>
            <a:r>
              <a:rPr lang="vi-VN" sz="2800">
                <a:effectLst/>
                <a:latin typeface="Patrick Hand" panose="00000500000000000000" pitchFamily="2" charset="0"/>
                <a:ea typeface="Times New Roman" panose="02020603050405020304" pitchFamily="18" charset="0"/>
              </a:rPr>
              <a:t>Guided Anchoring</a:t>
            </a:r>
            <a:endParaRPr lang="en-US" sz="2800">
              <a:latin typeface="Patrick Hand" panose="00000500000000000000" pitchFamily="2" charset="0"/>
            </a:endParaRPr>
          </a:p>
        </p:txBody>
      </p:sp>
      <p:sp>
        <p:nvSpPr>
          <p:cNvPr id="3" name="Oval 2">
            <a:extLst>
              <a:ext uri="{FF2B5EF4-FFF2-40B4-BE49-F238E27FC236}">
                <a16:creationId xmlns:a16="http://schemas.microsoft.com/office/drawing/2014/main" id="{828FACF0-7847-440E-7776-2F5BAF510F9B}"/>
              </a:ext>
            </a:extLst>
          </p:cNvPr>
          <p:cNvSpPr/>
          <p:nvPr/>
        </p:nvSpPr>
        <p:spPr>
          <a:xfrm>
            <a:off x="691890" y="1189437"/>
            <a:ext cx="2992741" cy="1157469"/>
          </a:xfrm>
          <a:prstGeom prst="ellipse">
            <a:avLst/>
          </a:prstGeom>
          <a:no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08C6AF5-2389-1FA6-654D-DF54EEBFDB15}"/>
              </a:ext>
            </a:extLst>
          </p:cNvPr>
          <p:cNvSpPr/>
          <p:nvPr/>
        </p:nvSpPr>
        <p:spPr>
          <a:xfrm>
            <a:off x="4365704" y="1189437"/>
            <a:ext cx="2992741" cy="1157469"/>
          </a:xfrm>
          <a:prstGeom prst="ellipse">
            <a:avLst/>
          </a:prstGeom>
          <a:no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DC98593B-A870-9F00-2ED8-46A2BB27625F}"/>
              </a:ext>
            </a:extLst>
          </p:cNvPr>
          <p:cNvSpPr/>
          <p:nvPr/>
        </p:nvSpPr>
        <p:spPr>
          <a:xfrm>
            <a:off x="5627076" y="4051870"/>
            <a:ext cx="1867149" cy="91845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cxnSp>
        <p:nvCxnSpPr>
          <p:cNvPr id="12" name="Straight Arrow Connector 11">
            <a:extLst>
              <a:ext uri="{FF2B5EF4-FFF2-40B4-BE49-F238E27FC236}">
                <a16:creationId xmlns:a16="http://schemas.microsoft.com/office/drawing/2014/main" id="{13ED8D08-20EA-BE1A-996E-2A8BC7ECA113}"/>
              </a:ext>
            </a:extLst>
          </p:cNvPr>
          <p:cNvCxnSpPr>
            <a:cxnSpLocks/>
          </p:cNvCxnSpPr>
          <p:nvPr/>
        </p:nvCxnSpPr>
        <p:spPr>
          <a:xfrm flipH="1">
            <a:off x="3382777" y="1066130"/>
            <a:ext cx="298552" cy="33077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3" name="Straight Arrow Connector 12">
            <a:extLst>
              <a:ext uri="{FF2B5EF4-FFF2-40B4-BE49-F238E27FC236}">
                <a16:creationId xmlns:a16="http://schemas.microsoft.com/office/drawing/2014/main" id="{7D634D6F-6AB6-52FD-E4A6-6BDB2913AC1A}"/>
              </a:ext>
            </a:extLst>
          </p:cNvPr>
          <p:cNvCxnSpPr>
            <a:cxnSpLocks/>
          </p:cNvCxnSpPr>
          <p:nvPr/>
        </p:nvCxnSpPr>
        <p:spPr>
          <a:xfrm>
            <a:off x="4293854" y="1079479"/>
            <a:ext cx="348540" cy="31742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5" name="TextBox 14">
            <a:extLst>
              <a:ext uri="{FF2B5EF4-FFF2-40B4-BE49-F238E27FC236}">
                <a16:creationId xmlns:a16="http://schemas.microsoft.com/office/drawing/2014/main" id="{F2EA5021-CBB2-8F42-C051-1B600CAFC6E7}"/>
              </a:ext>
            </a:extLst>
          </p:cNvPr>
          <p:cNvSpPr txBox="1"/>
          <p:nvPr/>
        </p:nvSpPr>
        <p:spPr>
          <a:xfrm>
            <a:off x="3479288" y="658996"/>
            <a:ext cx="1039950" cy="400110"/>
          </a:xfrm>
          <a:prstGeom prst="rect">
            <a:avLst/>
          </a:prstGeom>
          <a:noFill/>
        </p:spPr>
        <p:txBody>
          <a:bodyPr wrap="square" rtlCol="0">
            <a:spAutoFit/>
          </a:bodyPr>
          <a:lstStyle/>
          <a:p>
            <a:pPr algn="ctr"/>
            <a:r>
              <a:rPr lang="en-US" sz="2000">
                <a:highlight>
                  <a:srgbClr val="FFFF00"/>
                </a:highlight>
                <a:latin typeface="Patrick Hand" panose="00000500000000000000" pitchFamily="2" charset="0"/>
              </a:rPr>
              <a:t>Overlap</a:t>
            </a:r>
          </a:p>
        </p:txBody>
      </p:sp>
      <p:sp>
        <p:nvSpPr>
          <p:cNvPr id="16" name="TextBox 15">
            <a:extLst>
              <a:ext uri="{FF2B5EF4-FFF2-40B4-BE49-F238E27FC236}">
                <a16:creationId xmlns:a16="http://schemas.microsoft.com/office/drawing/2014/main" id="{9AC8A606-F9DC-7D8D-4AA8-FF3B80664ACD}"/>
              </a:ext>
            </a:extLst>
          </p:cNvPr>
          <p:cNvSpPr txBox="1"/>
          <p:nvPr/>
        </p:nvSpPr>
        <p:spPr>
          <a:xfrm>
            <a:off x="5501610" y="3584839"/>
            <a:ext cx="1765227" cy="400110"/>
          </a:xfrm>
          <a:prstGeom prst="rect">
            <a:avLst/>
          </a:prstGeom>
          <a:noFill/>
        </p:spPr>
        <p:txBody>
          <a:bodyPr wrap="none" rtlCol="0">
            <a:spAutoFit/>
          </a:bodyPr>
          <a:lstStyle/>
          <a:p>
            <a:r>
              <a:rPr lang="en-US" sz="2000">
                <a:highlight>
                  <a:srgbClr val="FFFF00"/>
                </a:highlight>
                <a:latin typeface="Patrick Hand" panose="00000500000000000000" pitchFamily="2" charset="0"/>
              </a:rPr>
              <a:t>Wrong prediction</a:t>
            </a:r>
          </a:p>
        </p:txBody>
      </p:sp>
    </p:spTree>
    <p:extLst>
      <p:ext uri="{BB962C8B-B14F-4D97-AF65-F5344CB8AC3E}">
        <p14:creationId xmlns:p14="http://schemas.microsoft.com/office/powerpoint/2010/main" val="3581271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9" name="Rectangle 8">
            <a:extLst>
              <a:ext uri="{FF2B5EF4-FFF2-40B4-BE49-F238E27FC236}">
                <a16:creationId xmlns:a16="http://schemas.microsoft.com/office/drawing/2014/main" id="{F62B97B2-9DC8-5838-4C68-9A026C06A4C0}"/>
              </a:ext>
            </a:extLst>
          </p:cNvPr>
          <p:cNvSpPr/>
          <p:nvPr/>
        </p:nvSpPr>
        <p:spPr>
          <a:xfrm>
            <a:off x="543076" y="1055076"/>
            <a:ext cx="2001792" cy="512298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Google Shape;347;p16">
            <a:extLst>
              <a:ext uri="{FF2B5EF4-FFF2-40B4-BE49-F238E27FC236}">
                <a16:creationId xmlns:a16="http://schemas.microsoft.com/office/drawing/2014/main" id="{FF375DF6-5246-DF07-4E63-98F29C8A87BE}"/>
              </a:ext>
            </a:extLst>
          </p:cNvPr>
          <p:cNvSpPr txBox="1">
            <a:spLocks noGrp="1"/>
          </p:cNvSpPr>
          <p:nvPr>
            <p:ph type="title"/>
          </p:nvPr>
        </p:nvSpPr>
        <p:spPr>
          <a:xfrm>
            <a:off x="3984032" y="0"/>
            <a:ext cx="4223936" cy="886962"/>
          </a:xfrm>
          <a:prstGeom prst="rect">
            <a:avLst/>
          </a:prstGeom>
        </p:spPr>
        <p:txBody>
          <a:bodyPr spcFirstLastPara="1" wrap="square" lIns="121900" tIns="121900" rIns="121900" bIns="121900" anchor="t" anchorCtr="0">
            <a:noAutofit/>
          </a:bodyPr>
          <a:lstStyle/>
          <a:p>
            <a:pPr marL="0" lvl="0" indent="0" rtl="0">
              <a:spcBef>
                <a:spcPts val="0"/>
              </a:spcBef>
              <a:spcAft>
                <a:spcPts val="0"/>
              </a:spcAft>
              <a:buNone/>
            </a:pPr>
            <a:r>
              <a:rPr lang="en-GB" sz="4800">
                <a:solidFill>
                  <a:schemeClr val="accent3"/>
                </a:solidFill>
              </a:rPr>
              <a:t>Visualization</a:t>
            </a:r>
            <a:endParaRPr sz="4800">
              <a:solidFill>
                <a:schemeClr val="accent3"/>
              </a:solidFill>
            </a:endParaRPr>
          </a:p>
        </p:txBody>
      </p:sp>
      <p:sp>
        <p:nvSpPr>
          <p:cNvPr id="7" name="TextBox 6">
            <a:extLst>
              <a:ext uri="{FF2B5EF4-FFF2-40B4-BE49-F238E27FC236}">
                <a16:creationId xmlns:a16="http://schemas.microsoft.com/office/drawing/2014/main" id="{0D042EA7-41E2-DE58-311D-FE64B09F2E9B}"/>
              </a:ext>
            </a:extLst>
          </p:cNvPr>
          <p:cNvSpPr txBox="1"/>
          <p:nvPr/>
        </p:nvSpPr>
        <p:spPr>
          <a:xfrm>
            <a:off x="1957240" y="5473192"/>
            <a:ext cx="2149284" cy="523220"/>
          </a:xfrm>
          <a:prstGeom prst="rect">
            <a:avLst/>
          </a:prstGeom>
          <a:noFill/>
        </p:spPr>
        <p:txBody>
          <a:bodyPr wrap="square" rtlCol="0">
            <a:spAutoFit/>
          </a:bodyPr>
          <a:lstStyle/>
          <a:p>
            <a:pPr algn="ctr"/>
            <a:r>
              <a:rPr lang="en-US" sz="2800">
                <a:effectLst/>
                <a:latin typeface="Patrick Hand" panose="00000500000000000000" pitchFamily="2" charset="0"/>
                <a:ea typeface="Times New Roman" panose="02020603050405020304" pitchFamily="18" charset="0"/>
              </a:rPr>
              <a:t>Faster</a:t>
            </a:r>
            <a:r>
              <a:rPr lang="vi-VN" sz="2800">
                <a:effectLst/>
                <a:latin typeface="Patrick Hand" panose="00000500000000000000" pitchFamily="2" charset="0"/>
                <a:ea typeface="Times New Roman" panose="02020603050405020304" pitchFamily="18" charset="0"/>
              </a:rPr>
              <a:t> R-CNN</a:t>
            </a:r>
            <a:endParaRPr lang="en-US" sz="2800">
              <a:latin typeface="Patrick Hand" panose="00000500000000000000" pitchFamily="2" charset="0"/>
            </a:endParaRPr>
          </a:p>
        </p:txBody>
      </p:sp>
      <p:sp>
        <p:nvSpPr>
          <p:cNvPr id="8" name="TextBox 7">
            <a:extLst>
              <a:ext uri="{FF2B5EF4-FFF2-40B4-BE49-F238E27FC236}">
                <a16:creationId xmlns:a16="http://schemas.microsoft.com/office/drawing/2014/main" id="{B7CB19E9-FF92-E6B4-D5C4-3EC464C88BBD}"/>
              </a:ext>
            </a:extLst>
          </p:cNvPr>
          <p:cNvSpPr txBox="1"/>
          <p:nvPr/>
        </p:nvSpPr>
        <p:spPr>
          <a:xfrm>
            <a:off x="6995793" y="5503242"/>
            <a:ext cx="3012810" cy="523220"/>
          </a:xfrm>
          <a:prstGeom prst="rect">
            <a:avLst/>
          </a:prstGeom>
          <a:noFill/>
        </p:spPr>
        <p:txBody>
          <a:bodyPr wrap="square" rtlCol="0">
            <a:spAutoFit/>
          </a:bodyPr>
          <a:lstStyle/>
          <a:p>
            <a:pPr algn="ctr"/>
            <a:r>
              <a:rPr lang="en-US" sz="2800">
                <a:effectLst/>
                <a:latin typeface="Patrick Hand" panose="00000500000000000000" pitchFamily="2" charset="0"/>
                <a:ea typeface="Times New Roman" panose="02020603050405020304" pitchFamily="18" charset="0"/>
              </a:rPr>
              <a:t>Cascade R-CNN</a:t>
            </a:r>
            <a:endParaRPr lang="en-US" sz="2800">
              <a:latin typeface="Patrick Hand" panose="00000500000000000000" pitchFamily="2" charset="0"/>
            </a:endParaRPr>
          </a:p>
        </p:txBody>
      </p:sp>
      <p:pic>
        <p:nvPicPr>
          <p:cNvPr id="3" name="Content Placeholder 12" descr="A picture containing graphical user interface&#10;&#10;Description automatically generated">
            <a:extLst>
              <a:ext uri="{FF2B5EF4-FFF2-40B4-BE49-F238E27FC236}">
                <a16:creationId xmlns:a16="http://schemas.microsoft.com/office/drawing/2014/main" id="{85A9BFBE-2E7B-A571-E103-FBDDB99BD28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68180" y="1378204"/>
            <a:ext cx="5668036" cy="3839983"/>
          </a:xfrm>
          <a:prstGeom prst="rect">
            <a:avLst/>
          </a:prstGeom>
          <a:noFill/>
          <a:ln>
            <a:noFill/>
          </a:ln>
        </p:spPr>
      </p:pic>
      <p:pic>
        <p:nvPicPr>
          <p:cNvPr id="10" name="Picture 9" descr="Table&#10;&#10;Description automatically generated with low confidence">
            <a:extLst>
              <a:ext uri="{FF2B5EF4-FFF2-40B4-BE49-F238E27FC236}">
                <a16:creationId xmlns:a16="http://schemas.microsoft.com/office/drawing/2014/main" id="{D6472DB8-78F0-CE64-5AC9-D799697EB54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63416" y="1378204"/>
            <a:ext cx="5338916" cy="3839983"/>
          </a:xfrm>
          <a:prstGeom prst="rect">
            <a:avLst/>
          </a:prstGeom>
          <a:noFill/>
          <a:ln>
            <a:noFill/>
          </a:ln>
        </p:spPr>
      </p:pic>
    </p:spTree>
    <p:extLst>
      <p:ext uri="{BB962C8B-B14F-4D97-AF65-F5344CB8AC3E}">
        <p14:creationId xmlns:p14="http://schemas.microsoft.com/office/powerpoint/2010/main" val="21267797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9" name="Rectangle 8">
            <a:extLst>
              <a:ext uri="{FF2B5EF4-FFF2-40B4-BE49-F238E27FC236}">
                <a16:creationId xmlns:a16="http://schemas.microsoft.com/office/drawing/2014/main" id="{F62B97B2-9DC8-5838-4C68-9A026C06A4C0}"/>
              </a:ext>
            </a:extLst>
          </p:cNvPr>
          <p:cNvSpPr/>
          <p:nvPr/>
        </p:nvSpPr>
        <p:spPr>
          <a:xfrm>
            <a:off x="543076" y="1055076"/>
            <a:ext cx="2001792" cy="512298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Google Shape;347;p16">
            <a:extLst>
              <a:ext uri="{FF2B5EF4-FFF2-40B4-BE49-F238E27FC236}">
                <a16:creationId xmlns:a16="http://schemas.microsoft.com/office/drawing/2014/main" id="{FF375DF6-5246-DF07-4E63-98F29C8A87BE}"/>
              </a:ext>
            </a:extLst>
          </p:cNvPr>
          <p:cNvSpPr txBox="1">
            <a:spLocks noGrp="1"/>
          </p:cNvSpPr>
          <p:nvPr>
            <p:ph type="title"/>
          </p:nvPr>
        </p:nvSpPr>
        <p:spPr>
          <a:xfrm>
            <a:off x="3984032" y="0"/>
            <a:ext cx="4223936" cy="886962"/>
          </a:xfrm>
          <a:prstGeom prst="rect">
            <a:avLst/>
          </a:prstGeom>
        </p:spPr>
        <p:txBody>
          <a:bodyPr spcFirstLastPara="1" wrap="square" lIns="121900" tIns="121900" rIns="121900" bIns="121900" anchor="t" anchorCtr="0">
            <a:noAutofit/>
          </a:bodyPr>
          <a:lstStyle/>
          <a:p>
            <a:pPr marL="0" lvl="0" indent="0" rtl="0">
              <a:spcBef>
                <a:spcPts val="0"/>
              </a:spcBef>
              <a:spcAft>
                <a:spcPts val="0"/>
              </a:spcAft>
              <a:buNone/>
            </a:pPr>
            <a:r>
              <a:rPr lang="en-GB" sz="4800">
                <a:solidFill>
                  <a:schemeClr val="accent3"/>
                </a:solidFill>
              </a:rPr>
              <a:t>Visualization</a:t>
            </a:r>
            <a:endParaRPr sz="4800">
              <a:solidFill>
                <a:schemeClr val="accent3"/>
              </a:solidFill>
            </a:endParaRPr>
          </a:p>
        </p:txBody>
      </p:sp>
      <p:sp>
        <p:nvSpPr>
          <p:cNvPr id="7" name="TextBox 6">
            <a:extLst>
              <a:ext uri="{FF2B5EF4-FFF2-40B4-BE49-F238E27FC236}">
                <a16:creationId xmlns:a16="http://schemas.microsoft.com/office/drawing/2014/main" id="{0D042EA7-41E2-DE58-311D-FE64B09F2E9B}"/>
              </a:ext>
            </a:extLst>
          </p:cNvPr>
          <p:cNvSpPr txBox="1"/>
          <p:nvPr/>
        </p:nvSpPr>
        <p:spPr>
          <a:xfrm>
            <a:off x="1957240" y="5473192"/>
            <a:ext cx="2149284" cy="523220"/>
          </a:xfrm>
          <a:prstGeom prst="rect">
            <a:avLst/>
          </a:prstGeom>
          <a:noFill/>
        </p:spPr>
        <p:txBody>
          <a:bodyPr wrap="square" rtlCol="0">
            <a:spAutoFit/>
          </a:bodyPr>
          <a:lstStyle/>
          <a:p>
            <a:pPr algn="ctr"/>
            <a:r>
              <a:rPr lang="en-US" sz="2800">
                <a:effectLst/>
                <a:latin typeface="Patrick Hand" panose="00000500000000000000" pitchFamily="2" charset="0"/>
                <a:ea typeface="Times New Roman" panose="02020603050405020304" pitchFamily="18" charset="0"/>
              </a:rPr>
              <a:t>Faster</a:t>
            </a:r>
            <a:r>
              <a:rPr lang="vi-VN" sz="2800">
                <a:effectLst/>
                <a:latin typeface="Patrick Hand" panose="00000500000000000000" pitchFamily="2" charset="0"/>
                <a:ea typeface="Times New Roman" panose="02020603050405020304" pitchFamily="18" charset="0"/>
              </a:rPr>
              <a:t> R-CNN</a:t>
            </a:r>
            <a:endParaRPr lang="en-US" sz="2800">
              <a:latin typeface="Patrick Hand" panose="00000500000000000000" pitchFamily="2" charset="0"/>
            </a:endParaRPr>
          </a:p>
        </p:txBody>
      </p:sp>
      <p:sp>
        <p:nvSpPr>
          <p:cNvPr id="8" name="TextBox 7">
            <a:extLst>
              <a:ext uri="{FF2B5EF4-FFF2-40B4-BE49-F238E27FC236}">
                <a16:creationId xmlns:a16="http://schemas.microsoft.com/office/drawing/2014/main" id="{B7CB19E9-FF92-E6B4-D5C4-3EC464C88BBD}"/>
              </a:ext>
            </a:extLst>
          </p:cNvPr>
          <p:cNvSpPr txBox="1"/>
          <p:nvPr/>
        </p:nvSpPr>
        <p:spPr>
          <a:xfrm>
            <a:off x="6995793" y="5503242"/>
            <a:ext cx="3012810" cy="523220"/>
          </a:xfrm>
          <a:prstGeom prst="rect">
            <a:avLst/>
          </a:prstGeom>
          <a:noFill/>
        </p:spPr>
        <p:txBody>
          <a:bodyPr wrap="square" rtlCol="0">
            <a:spAutoFit/>
          </a:bodyPr>
          <a:lstStyle/>
          <a:p>
            <a:pPr algn="ctr"/>
            <a:r>
              <a:rPr lang="en-US" sz="2800">
                <a:effectLst/>
                <a:latin typeface="Patrick Hand" panose="00000500000000000000" pitchFamily="2" charset="0"/>
                <a:ea typeface="Times New Roman" panose="02020603050405020304" pitchFamily="18" charset="0"/>
              </a:rPr>
              <a:t>Cascade R-CNN</a:t>
            </a:r>
            <a:endParaRPr lang="en-US" sz="2800">
              <a:latin typeface="Patrick Hand" panose="00000500000000000000" pitchFamily="2" charset="0"/>
            </a:endParaRPr>
          </a:p>
        </p:txBody>
      </p:sp>
      <p:pic>
        <p:nvPicPr>
          <p:cNvPr id="3" name="Content Placeholder 12" descr="A picture containing graphical user interface&#10;&#10;Description automatically generated">
            <a:extLst>
              <a:ext uri="{FF2B5EF4-FFF2-40B4-BE49-F238E27FC236}">
                <a16:creationId xmlns:a16="http://schemas.microsoft.com/office/drawing/2014/main" id="{85A9BFBE-2E7B-A571-E103-FBDDB99BD28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68180" y="1378204"/>
            <a:ext cx="5668036" cy="3839983"/>
          </a:xfrm>
          <a:prstGeom prst="rect">
            <a:avLst/>
          </a:prstGeom>
          <a:noFill/>
          <a:ln>
            <a:noFill/>
          </a:ln>
        </p:spPr>
      </p:pic>
      <p:pic>
        <p:nvPicPr>
          <p:cNvPr id="10" name="Picture 9" descr="Table&#10;&#10;Description automatically generated with low confidence">
            <a:extLst>
              <a:ext uri="{FF2B5EF4-FFF2-40B4-BE49-F238E27FC236}">
                <a16:creationId xmlns:a16="http://schemas.microsoft.com/office/drawing/2014/main" id="{D6472DB8-78F0-CE64-5AC9-D799697EB54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63416" y="1378204"/>
            <a:ext cx="5338916" cy="3839983"/>
          </a:xfrm>
          <a:prstGeom prst="rect">
            <a:avLst/>
          </a:prstGeom>
          <a:noFill/>
          <a:ln>
            <a:noFill/>
          </a:ln>
        </p:spPr>
      </p:pic>
      <p:sp>
        <p:nvSpPr>
          <p:cNvPr id="4" name="Oval 3">
            <a:extLst>
              <a:ext uri="{FF2B5EF4-FFF2-40B4-BE49-F238E27FC236}">
                <a16:creationId xmlns:a16="http://schemas.microsoft.com/office/drawing/2014/main" id="{2EB1639F-1346-E0F8-A873-AF0FD9D145FE}"/>
              </a:ext>
            </a:extLst>
          </p:cNvPr>
          <p:cNvSpPr/>
          <p:nvPr/>
        </p:nvSpPr>
        <p:spPr>
          <a:xfrm>
            <a:off x="1833714" y="2683118"/>
            <a:ext cx="4262286" cy="1866900"/>
          </a:xfrm>
          <a:prstGeom prst="ellipse">
            <a:avLst/>
          </a:prstGeom>
          <a:no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15037A85-724C-8EC4-A385-E39537F0A207}"/>
              </a:ext>
            </a:extLst>
          </p:cNvPr>
          <p:cNvSpPr/>
          <p:nvPr/>
        </p:nvSpPr>
        <p:spPr>
          <a:xfrm>
            <a:off x="646274" y="2010597"/>
            <a:ext cx="1588146" cy="672521"/>
          </a:xfrm>
          <a:prstGeom prst="ellipse">
            <a:avLst/>
          </a:prstGeom>
          <a:noFill/>
          <a:ln w="28575">
            <a:solidFill>
              <a:srgbClr val="00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705E5998-1563-86A9-E1D6-BDC6F8E727CF}"/>
              </a:ext>
            </a:extLst>
          </p:cNvPr>
          <p:cNvSpPr txBox="1"/>
          <p:nvPr/>
        </p:nvSpPr>
        <p:spPr>
          <a:xfrm>
            <a:off x="2831268" y="1723244"/>
            <a:ext cx="910827" cy="400110"/>
          </a:xfrm>
          <a:prstGeom prst="rect">
            <a:avLst/>
          </a:prstGeom>
          <a:noFill/>
        </p:spPr>
        <p:txBody>
          <a:bodyPr wrap="none" rtlCol="0">
            <a:spAutoFit/>
          </a:bodyPr>
          <a:lstStyle/>
          <a:p>
            <a:r>
              <a:rPr lang="en-US" sz="2000">
                <a:highlight>
                  <a:srgbClr val="FFFF00"/>
                </a:highlight>
                <a:latin typeface="Patrick Hand" panose="00000500000000000000" pitchFamily="2" charset="0"/>
              </a:rPr>
              <a:t>Overlap</a:t>
            </a:r>
          </a:p>
        </p:txBody>
      </p:sp>
      <p:cxnSp>
        <p:nvCxnSpPr>
          <p:cNvPr id="18" name="Straight Arrow Connector 17">
            <a:extLst>
              <a:ext uri="{FF2B5EF4-FFF2-40B4-BE49-F238E27FC236}">
                <a16:creationId xmlns:a16="http://schemas.microsoft.com/office/drawing/2014/main" id="{D32CB52B-FBD8-39B5-3D3A-5A51A734AE52}"/>
              </a:ext>
            </a:extLst>
          </p:cNvPr>
          <p:cNvCxnSpPr>
            <a:cxnSpLocks/>
            <a:stCxn id="17" idx="1"/>
          </p:cNvCxnSpPr>
          <p:nvPr/>
        </p:nvCxnSpPr>
        <p:spPr>
          <a:xfrm flipH="1">
            <a:off x="2200189" y="1923299"/>
            <a:ext cx="631079" cy="4093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7F798EF3-667D-1FD6-E197-5EB8FE11FE7A}"/>
              </a:ext>
            </a:extLst>
          </p:cNvPr>
          <p:cNvCxnSpPr>
            <a:cxnSpLocks/>
            <a:stCxn id="17" idx="2"/>
          </p:cNvCxnSpPr>
          <p:nvPr/>
        </p:nvCxnSpPr>
        <p:spPr>
          <a:xfrm>
            <a:off x="3286682" y="2123354"/>
            <a:ext cx="85760" cy="34151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833061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9" name="TextBox 8">
            <a:extLst>
              <a:ext uri="{FF2B5EF4-FFF2-40B4-BE49-F238E27FC236}">
                <a16:creationId xmlns:a16="http://schemas.microsoft.com/office/drawing/2014/main" id="{CAC36CD8-1693-40C8-4851-A81FF4B915D5}"/>
              </a:ext>
            </a:extLst>
          </p:cNvPr>
          <p:cNvSpPr txBox="1"/>
          <p:nvPr/>
        </p:nvSpPr>
        <p:spPr>
          <a:xfrm>
            <a:off x="897715" y="742185"/>
            <a:ext cx="8954632" cy="1323439"/>
          </a:xfrm>
          <a:prstGeom prst="rect">
            <a:avLst/>
          </a:prstGeom>
          <a:noFill/>
        </p:spPr>
        <p:txBody>
          <a:bodyPr wrap="square" rtlCol="0">
            <a:spAutoFit/>
          </a:bodyPr>
          <a:lstStyle/>
          <a:p>
            <a:pPr algn="ctr"/>
            <a:r>
              <a:rPr lang="en-US" sz="4000" b="1">
                <a:solidFill>
                  <a:schemeClr val="accent4"/>
                </a:solidFill>
                <a:effectLst/>
                <a:latin typeface="Patrick Hand" panose="00000500000000000000" pitchFamily="2" charset="0"/>
                <a:ea typeface="Times New Roman" panose="02020603050405020304" pitchFamily="18" charset="0"/>
              </a:rPr>
              <a:t>Comparison between proposed method and state-of-the-art models on UIT-DODV (%)</a:t>
            </a:r>
          </a:p>
        </p:txBody>
      </p:sp>
      <p:graphicFrame>
        <p:nvGraphicFramePr>
          <p:cNvPr id="2" name="Table 5">
            <a:extLst>
              <a:ext uri="{FF2B5EF4-FFF2-40B4-BE49-F238E27FC236}">
                <a16:creationId xmlns:a16="http://schemas.microsoft.com/office/drawing/2014/main" id="{072C715A-34D5-F218-76DC-3F950D636C5B}"/>
              </a:ext>
            </a:extLst>
          </p:cNvPr>
          <p:cNvGraphicFramePr>
            <a:graphicFrameLocks/>
          </p:cNvGraphicFramePr>
          <p:nvPr>
            <p:extLst>
              <p:ext uri="{D42A27DB-BD31-4B8C-83A1-F6EECF244321}">
                <p14:modId xmlns:p14="http://schemas.microsoft.com/office/powerpoint/2010/main" val="1780265671"/>
              </p:ext>
            </p:extLst>
          </p:nvPr>
        </p:nvGraphicFramePr>
        <p:xfrm>
          <a:off x="410308" y="2239108"/>
          <a:ext cx="9894278" cy="4009288"/>
        </p:xfrm>
        <a:graphic>
          <a:graphicData uri="http://schemas.openxmlformats.org/drawingml/2006/table">
            <a:tbl>
              <a:tblPr firstRow="1" bandRow="1">
                <a:tableStyleId>{5C22544A-7EE6-4342-B048-85BDC9FD1C3A}</a:tableStyleId>
              </a:tblPr>
              <a:tblGrid>
                <a:gridCol w="3329565">
                  <a:extLst>
                    <a:ext uri="{9D8B030D-6E8A-4147-A177-3AD203B41FA5}">
                      <a16:colId xmlns:a16="http://schemas.microsoft.com/office/drawing/2014/main" val="37547625"/>
                    </a:ext>
                  </a:extLst>
                </a:gridCol>
                <a:gridCol w="778864">
                  <a:extLst>
                    <a:ext uri="{9D8B030D-6E8A-4147-A177-3AD203B41FA5}">
                      <a16:colId xmlns:a16="http://schemas.microsoft.com/office/drawing/2014/main" val="2384916837"/>
                    </a:ext>
                  </a:extLst>
                </a:gridCol>
                <a:gridCol w="834498">
                  <a:extLst>
                    <a:ext uri="{9D8B030D-6E8A-4147-A177-3AD203B41FA5}">
                      <a16:colId xmlns:a16="http://schemas.microsoft.com/office/drawing/2014/main" val="3439406216"/>
                    </a:ext>
                  </a:extLst>
                </a:gridCol>
                <a:gridCol w="945763">
                  <a:extLst>
                    <a:ext uri="{9D8B030D-6E8A-4147-A177-3AD203B41FA5}">
                      <a16:colId xmlns:a16="http://schemas.microsoft.com/office/drawing/2014/main" val="3375933915"/>
                    </a:ext>
                  </a:extLst>
                </a:gridCol>
                <a:gridCol w="1001397">
                  <a:extLst>
                    <a:ext uri="{9D8B030D-6E8A-4147-A177-3AD203B41FA5}">
                      <a16:colId xmlns:a16="http://schemas.microsoft.com/office/drawing/2014/main" val="3577509298"/>
                    </a:ext>
                  </a:extLst>
                </a:gridCol>
                <a:gridCol w="1001397">
                  <a:extLst>
                    <a:ext uri="{9D8B030D-6E8A-4147-A177-3AD203B41FA5}">
                      <a16:colId xmlns:a16="http://schemas.microsoft.com/office/drawing/2014/main" val="2180834196"/>
                    </a:ext>
                  </a:extLst>
                </a:gridCol>
                <a:gridCol w="1001397">
                  <a:extLst>
                    <a:ext uri="{9D8B030D-6E8A-4147-A177-3AD203B41FA5}">
                      <a16:colId xmlns:a16="http://schemas.microsoft.com/office/drawing/2014/main" val="465389009"/>
                    </a:ext>
                  </a:extLst>
                </a:gridCol>
                <a:gridCol w="1001397">
                  <a:extLst>
                    <a:ext uri="{9D8B030D-6E8A-4147-A177-3AD203B41FA5}">
                      <a16:colId xmlns:a16="http://schemas.microsoft.com/office/drawing/2014/main" val="4019859465"/>
                    </a:ext>
                  </a:extLst>
                </a:gridCol>
              </a:tblGrid>
              <a:tr h="600316">
                <a:tc>
                  <a:txBody>
                    <a:bodyPr/>
                    <a:lstStyle/>
                    <a:p>
                      <a:pPr algn="ctr"/>
                      <a:r>
                        <a:rPr lang="en-US" sz="2000">
                          <a:solidFill>
                            <a:schemeClr val="bg1"/>
                          </a:solidFill>
                          <a:latin typeface="Patrick Hand" panose="00000500000000000000" pitchFamily="2" charset="0"/>
                        </a:rPr>
                        <a:t>Method</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Table</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Figure</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Caption</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Formula</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AP@.5</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AP@.75</a:t>
                      </a:r>
                    </a:p>
                  </a:txBody>
                  <a:tcPr>
                    <a:solidFill>
                      <a:schemeClr val="accent5">
                        <a:lumMod val="20000"/>
                        <a:lumOff val="80000"/>
                      </a:schemeClr>
                    </a:solidFill>
                  </a:tcPr>
                </a:tc>
                <a:tc>
                  <a:txBody>
                    <a:bodyPr/>
                    <a:lstStyle/>
                    <a:p>
                      <a:pPr algn="ctr"/>
                      <a:r>
                        <a:rPr lang="en-US" sz="2000">
                          <a:solidFill>
                            <a:schemeClr val="bg1"/>
                          </a:solidFill>
                          <a:latin typeface="Patrick Hand" panose="00000500000000000000" pitchFamily="2" charset="0"/>
                        </a:rPr>
                        <a:t>mAP</a:t>
                      </a:r>
                    </a:p>
                  </a:txBody>
                  <a:tcPr>
                    <a:solidFill>
                      <a:schemeClr val="accent5">
                        <a:lumMod val="20000"/>
                        <a:lumOff val="80000"/>
                      </a:schemeClr>
                    </a:solidFill>
                  </a:tcPr>
                </a:tc>
                <a:extLst>
                  <a:ext uri="{0D108BD9-81ED-4DB2-BD59-A6C34878D82A}">
                    <a16:rowId xmlns:a16="http://schemas.microsoft.com/office/drawing/2014/main" val="616485063"/>
                  </a:ext>
                </a:extLst>
              </a:tr>
              <a:tr h="600636">
                <a:tc>
                  <a:txBody>
                    <a:bodyPr/>
                    <a:lstStyle/>
                    <a:p>
                      <a:r>
                        <a:rPr lang="en-US" sz="2000">
                          <a:latin typeface="Patrick Hand" panose="00000500000000000000" pitchFamily="2" charset="0"/>
                        </a:rPr>
                        <a:t>Double-Head Faster R-CNN</a:t>
                      </a:r>
                    </a:p>
                  </a:txBody>
                  <a:tcPr/>
                </a:tc>
                <a:tc>
                  <a:txBody>
                    <a:bodyPr/>
                    <a:lstStyle/>
                    <a:p>
                      <a:pPr algn="r"/>
                      <a:r>
                        <a:rPr lang="en-US" sz="2000">
                          <a:latin typeface="Patrick Hand" panose="00000500000000000000" pitchFamily="2" charset="0"/>
                        </a:rPr>
                        <a:t>91.5</a:t>
                      </a:r>
                    </a:p>
                  </a:txBody>
                  <a:tcPr/>
                </a:tc>
                <a:tc>
                  <a:txBody>
                    <a:bodyPr/>
                    <a:lstStyle/>
                    <a:p>
                      <a:pPr algn="r"/>
                      <a:r>
                        <a:rPr lang="en-US" sz="2000">
                          <a:latin typeface="Patrick Hand" panose="00000500000000000000" pitchFamily="2" charset="0"/>
                        </a:rPr>
                        <a:t>80.6</a:t>
                      </a:r>
                    </a:p>
                  </a:txBody>
                  <a:tcPr/>
                </a:tc>
                <a:tc>
                  <a:txBody>
                    <a:bodyPr/>
                    <a:lstStyle/>
                    <a:p>
                      <a:pPr algn="r"/>
                      <a:r>
                        <a:rPr lang="en-US" sz="2000">
                          <a:latin typeface="Patrick Hand" panose="00000500000000000000" pitchFamily="2" charset="0"/>
                        </a:rPr>
                        <a:t>65.6</a:t>
                      </a:r>
                    </a:p>
                  </a:txBody>
                  <a:tcPr/>
                </a:tc>
                <a:tc>
                  <a:txBody>
                    <a:bodyPr/>
                    <a:lstStyle/>
                    <a:p>
                      <a:pPr algn="r"/>
                      <a:r>
                        <a:rPr lang="en-US" sz="2000">
                          <a:latin typeface="Patrick Hand" panose="00000500000000000000" pitchFamily="2" charset="0"/>
                        </a:rPr>
                        <a:t>46.3</a:t>
                      </a:r>
                    </a:p>
                  </a:txBody>
                  <a:tcPr/>
                </a:tc>
                <a:tc>
                  <a:txBody>
                    <a:bodyPr/>
                    <a:lstStyle/>
                    <a:p>
                      <a:pPr algn="r"/>
                      <a:r>
                        <a:rPr lang="en-US" sz="2000">
                          <a:latin typeface="Patrick Hand" panose="00000500000000000000" pitchFamily="2" charset="0"/>
                        </a:rPr>
                        <a:t>88.7</a:t>
                      </a:r>
                    </a:p>
                  </a:txBody>
                  <a:tcPr/>
                </a:tc>
                <a:tc>
                  <a:txBody>
                    <a:bodyPr/>
                    <a:lstStyle/>
                    <a:p>
                      <a:pPr algn="r"/>
                      <a:r>
                        <a:rPr lang="en-US" sz="2000">
                          <a:latin typeface="Patrick Hand" panose="00000500000000000000" pitchFamily="2" charset="0"/>
                        </a:rPr>
                        <a:t>78.4</a:t>
                      </a:r>
                    </a:p>
                  </a:txBody>
                  <a:tcPr/>
                </a:tc>
                <a:tc>
                  <a:txBody>
                    <a:bodyPr/>
                    <a:lstStyle/>
                    <a:p>
                      <a:pPr algn="r"/>
                      <a:r>
                        <a:rPr lang="en-US" sz="2000">
                          <a:latin typeface="Patrick Hand" panose="00000500000000000000" pitchFamily="2" charset="0"/>
                        </a:rPr>
                        <a:t>71.0</a:t>
                      </a:r>
                    </a:p>
                  </a:txBody>
                  <a:tcPr/>
                </a:tc>
                <a:extLst>
                  <a:ext uri="{0D108BD9-81ED-4DB2-BD59-A6C34878D82A}">
                    <a16:rowId xmlns:a16="http://schemas.microsoft.com/office/drawing/2014/main" val="1225097722"/>
                  </a:ext>
                </a:extLst>
              </a:tr>
              <a:tr h="600636">
                <a:tc>
                  <a:txBody>
                    <a:bodyPr/>
                    <a:lstStyle/>
                    <a:p>
                      <a:r>
                        <a:rPr lang="en-US" sz="2000">
                          <a:latin typeface="Patrick Hand" panose="00000500000000000000" pitchFamily="2" charset="0"/>
                        </a:rPr>
                        <a:t>Libra Faster R-CNN</a:t>
                      </a:r>
                    </a:p>
                  </a:txBody>
                  <a:tcPr/>
                </a:tc>
                <a:tc>
                  <a:txBody>
                    <a:bodyPr/>
                    <a:lstStyle/>
                    <a:p>
                      <a:pPr algn="r"/>
                      <a:r>
                        <a:rPr lang="en-US" sz="2000">
                          <a:latin typeface="Patrick Hand" panose="00000500000000000000" pitchFamily="2" charset="0"/>
                        </a:rPr>
                        <a:t>92.5</a:t>
                      </a:r>
                    </a:p>
                  </a:txBody>
                  <a:tcPr/>
                </a:tc>
                <a:tc>
                  <a:txBody>
                    <a:bodyPr/>
                    <a:lstStyle/>
                    <a:p>
                      <a:pPr algn="r"/>
                      <a:r>
                        <a:rPr lang="en-US" sz="2000">
                          <a:latin typeface="Patrick Hand" panose="00000500000000000000" pitchFamily="2" charset="0"/>
                        </a:rPr>
                        <a:t>81.0</a:t>
                      </a:r>
                    </a:p>
                  </a:txBody>
                  <a:tcPr/>
                </a:tc>
                <a:tc>
                  <a:txBody>
                    <a:bodyPr/>
                    <a:lstStyle/>
                    <a:p>
                      <a:pPr algn="r"/>
                      <a:r>
                        <a:rPr lang="en-US" sz="2000">
                          <a:latin typeface="Patrick Hand" panose="00000500000000000000" pitchFamily="2" charset="0"/>
                        </a:rPr>
                        <a:t>68.2</a:t>
                      </a:r>
                    </a:p>
                  </a:txBody>
                  <a:tcPr/>
                </a:tc>
                <a:tc>
                  <a:txBody>
                    <a:bodyPr/>
                    <a:lstStyle/>
                    <a:p>
                      <a:pPr algn="r"/>
                      <a:r>
                        <a:rPr lang="en-US" sz="2000">
                          <a:latin typeface="Patrick Hand" panose="00000500000000000000" pitchFamily="2" charset="0"/>
                        </a:rPr>
                        <a:t>46.0</a:t>
                      </a:r>
                    </a:p>
                  </a:txBody>
                  <a:tcPr/>
                </a:tc>
                <a:tc>
                  <a:txBody>
                    <a:bodyPr/>
                    <a:lstStyle/>
                    <a:p>
                      <a:pPr algn="r"/>
                      <a:r>
                        <a:rPr lang="en-US" sz="2000">
                          <a:latin typeface="Patrick Hand" panose="00000500000000000000" pitchFamily="2" charset="0"/>
                        </a:rPr>
                        <a:t>89.6</a:t>
                      </a:r>
                    </a:p>
                  </a:txBody>
                  <a:tcPr/>
                </a:tc>
                <a:tc>
                  <a:txBody>
                    <a:bodyPr/>
                    <a:lstStyle/>
                    <a:p>
                      <a:pPr algn="r"/>
                      <a:r>
                        <a:rPr lang="en-US" sz="2000">
                          <a:latin typeface="Patrick Hand" panose="00000500000000000000" pitchFamily="2" charset="0"/>
                        </a:rPr>
                        <a:t>79.1</a:t>
                      </a:r>
                    </a:p>
                  </a:txBody>
                  <a:tcPr/>
                </a:tc>
                <a:tc>
                  <a:txBody>
                    <a:bodyPr/>
                    <a:lstStyle/>
                    <a:p>
                      <a:pPr algn="r"/>
                      <a:r>
                        <a:rPr lang="en-US" sz="2000">
                          <a:latin typeface="Patrick Hand" panose="00000500000000000000" pitchFamily="2" charset="0"/>
                        </a:rPr>
                        <a:t>71.9</a:t>
                      </a:r>
                    </a:p>
                  </a:txBody>
                  <a:tcPr/>
                </a:tc>
                <a:extLst>
                  <a:ext uri="{0D108BD9-81ED-4DB2-BD59-A6C34878D82A}">
                    <a16:rowId xmlns:a16="http://schemas.microsoft.com/office/drawing/2014/main" val="1682593330"/>
                  </a:ext>
                </a:extLst>
              </a:tr>
              <a:tr h="600636">
                <a:tc>
                  <a:txBody>
                    <a:bodyPr/>
                    <a:lstStyle/>
                    <a:p>
                      <a:r>
                        <a:rPr lang="en-US" sz="2000">
                          <a:latin typeface="Patrick Hand" panose="00000500000000000000" pitchFamily="2" charset="0"/>
                        </a:rPr>
                        <a:t>Guided Anchoring Faster R-CNN</a:t>
                      </a:r>
                    </a:p>
                  </a:txBody>
                  <a:tcPr/>
                </a:tc>
                <a:tc>
                  <a:txBody>
                    <a:bodyPr/>
                    <a:lstStyle/>
                    <a:p>
                      <a:pPr algn="r"/>
                      <a:r>
                        <a:rPr lang="en-US" sz="2000">
                          <a:latin typeface="Patrick Hand" panose="00000500000000000000" pitchFamily="2" charset="0"/>
                        </a:rPr>
                        <a:t>92.7</a:t>
                      </a:r>
                    </a:p>
                  </a:txBody>
                  <a:tcPr/>
                </a:tc>
                <a:tc>
                  <a:txBody>
                    <a:bodyPr/>
                    <a:lstStyle/>
                    <a:p>
                      <a:pPr algn="r"/>
                      <a:r>
                        <a:rPr lang="en-US" sz="2000">
                          <a:latin typeface="Patrick Hand" panose="00000500000000000000" pitchFamily="2" charset="0"/>
                        </a:rPr>
                        <a:t>81.6</a:t>
                      </a:r>
                    </a:p>
                  </a:txBody>
                  <a:tcPr/>
                </a:tc>
                <a:tc>
                  <a:txBody>
                    <a:bodyPr/>
                    <a:lstStyle/>
                    <a:p>
                      <a:pPr algn="r"/>
                      <a:r>
                        <a:rPr lang="en-US" sz="2000">
                          <a:latin typeface="Patrick Hand" panose="00000500000000000000" pitchFamily="2" charset="0"/>
                        </a:rPr>
                        <a:t>73.3</a:t>
                      </a:r>
                    </a:p>
                  </a:txBody>
                  <a:tcPr/>
                </a:tc>
                <a:tc>
                  <a:txBody>
                    <a:bodyPr/>
                    <a:lstStyle/>
                    <a:p>
                      <a:pPr algn="r"/>
                      <a:r>
                        <a:rPr lang="en-US" sz="2000">
                          <a:latin typeface="Patrick Hand" panose="00000500000000000000" pitchFamily="2" charset="0"/>
                        </a:rPr>
                        <a:t>46.9</a:t>
                      </a:r>
                    </a:p>
                  </a:txBody>
                  <a:tcPr/>
                </a:tc>
                <a:tc>
                  <a:txBody>
                    <a:bodyPr/>
                    <a:lstStyle/>
                    <a:p>
                      <a:pPr algn="r"/>
                      <a:r>
                        <a:rPr lang="en-US" sz="2000">
                          <a:latin typeface="Patrick Hand" panose="00000500000000000000" pitchFamily="2" charset="0"/>
                        </a:rPr>
                        <a:t>91.0</a:t>
                      </a:r>
                    </a:p>
                  </a:txBody>
                  <a:tcPr/>
                </a:tc>
                <a:tc>
                  <a:txBody>
                    <a:bodyPr/>
                    <a:lstStyle/>
                    <a:p>
                      <a:pPr algn="r"/>
                      <a:r>
                        <a:rPr lang="en-US" sz="2000">
                          <a:latin typeface="Patrick Hand" panose="00000500000000000000" pitchFamily="2" charset="0"/>
                        </a:rPr>
                        <a:t>80.8</a:t>
                      </a:r>
                    </a:p>
                  </a:txBody>
                  <a:tcPr/>
                </a:tc>
                <a:tc>
                  <a:txBody>
                    <a:bodyPr/>
                    <a:lstStyle/>
                    <a:p>
                      <a:pPr algn="r"/>
                      <a:r>
                        <a:rPr lang="en-US" sz="2000">
                          <a:latin typeface="Patrick Hand" panose="00000500000000000000" pitchFamily="2" charset="0"/>
                        </a:rPr>
                        <a:t>73.6</a:t>
                      </a:r>
                    </a:p>
                  </a:txBody>
                  <a:tcPr/>
                </a:tc>
                <a:extLst>
                  <a:ext uri="{0D108BD9-81ED-4DB2-BD59-A6C34878D82A}">
                    <a16:rowId xmlns:a16="http://schemas.microsoft.com/office/drawing/2014/main" val="1600809844"/>
                  </a:ext>
                </a:extLst>
              </a:tr>
              <a:tr h="600636">
                <a:tc>
                  <a:txBody>
                    <a:bodyPr/>
                    <a:lstStyle/>
                    <a:p>
                      <a:r>
                        <a:rPr lang="en-US" sz="2000">
                          <a:latin typeface="Patrick Hand" panose="00000500000000000000" pitchFamily="2" charset="0"/>
                        </a:rPr>
                        <a:t>CascadeTabNet + Fused Loss </a:t>
                      </a:r>
                      <a:r>
                        <a:rPr lang="en-US" sz="2000">
                          <a:solidFill>
                            <a:srgbClr val="FF0000"/>
                          </a:solidFill>
                          <a:latin typeface="Patrick Hand" panose="00000500000000000000" pitchFamily="2" charset="0"/>
                        </a:rPr>
                        <a:t>[1]</a:t>
                      </a:r>
                    </a:p>
                  </a:txBody>
                  <a:tcPr/>
                </a:tc>
                <a:tc>
                  <a:txBody>
                    <a:bodyPr/>
                    <a:lstStyle/>
                    <a:p>
                      <a:pPr algn="r"/>
                      <a:r>
                        <a:rPr lang="en-US" sz="2000">
                          <a:latin typeface="Patrick Hand" panose="00000500000000000000" pitchFamily="2" charset="0"/>
                        </a:rPr>
                        <a:t>94.3</a:t>
                      </a:r>
                    </a:p>
                  </a:txBody>
                  <a:tcPr/>
                </a:tc>
                <a:tc>
                  <a:txBody>
                    <a:bodyPr/>
                    <a:lstStyle/>
                    <a:p>
                      <a:pPr algn="r"/>
                      <a:r>
                        <a:rPr lang="en-US" sz="2000">
                          <a:latin typeface="Patrick Hand" panose="00000500000000000000" pitchFamily="2" charset="0"/>
                        </a:rPr>
                        <a:t>83.0</a:t>
                      </a:r>
                    </a:p>
                  </a:txBody>
                  <a:tcPr/>
                </a:tc>
                <a:tc>
                  <a:txBody>
                    <a:bodyPr/>
                    <a:lstStyle/>
                    <a:p>
                      <a:pPr algn="r"/>
                      <a:r>
                        <a:rPr lang="en-US" sz="2000">
                          <a:latin typeface="Patrick Hand" panose="00000500000000000000" pitchFamily="2" charset="0"/>
                        </a:rPr>
                        <a:t>73.3</a:t>
                      </a:r>
                    </a:p>
                  </a:txBody>
                  <a:tcPr/>
                </a:tc>
                <a:tc>
                  <a:txBody>
                    <a:bodyPr/>
                    <a:lstStyle/>
                    <a:p>
                      <a:pPr algn="r"/>
                      <a:r>
                        <a:rPr lang="en-US" sz="2000">
                          <a:latin typeface="Patrick Hand" panose="00000500000000000000" pitchFamily="2" charset="0"/>
                        </a:rPr>
                        <a:t>47.5</a:t>
                      </a:r>
                    </a:p>
                  </a:txBody>
                  <a:tcPr/>
                </a:tc>
                <a:tc>
                  <a:txBody>
                    <a:bodyPr/>
                    <a:lstStyle/>
                    <a:p>
                      <a:pPr algn="r"/>
                      <a:r>
                        <a:rPr lang="en-US" sz="2000">
                          <a:latin typeface="Patrick Hand" panose="00000500000000000000" pitchFamily="2" charset="0"/>
                        </a:rPr>
                        <a:t>89.1</a:t>
                      </a:r>
                    </a:p>
                  </a:txBody>
                  <a:tcPr/>
                </a:tc>
                <a:tc>
                  <a:txBody>
                    <a:bodyPr/>
                    <a:lstStyle/>
                    <a:p>
                      <a:pPr algn="r"/>
                      <a:r>
                        <a:rPr lang="en-US" sz="2000">
                          <a:latin typeface="Patrick Hand" panose="00000500000000000000" pitchFamily="2" charset="0"/>
                        </a:rPr>
                        <a:t>81.6</a:t>
                      </a:r>
                    </a:p>
                  </a:txBody>
                  <a:tcPr/>
                </a:tc>
                <a:tc>
                  <a:txBody>
                    <a:bodyPr/>
                    <a:lstStyle/>
                    <a:p>
                      <a:pPr algn="r"/>
                      <a:r>
                        <a:rPr lang="en-US" sz="2000">
                          <a:latin typeface="Patrick Hand" panose="00000500000000000000" pitchFamily="2" charset="0"/>
                        </a:rPr>
                        <a:t>74.5</a:t>
                      </a:r>
                    </a:p>
                  </a:txBody>
                  <a:tcPr/>
                </a:tc>
                <a:extLst>
                  <a:ext uri="{0D108BD9-81ED-4DB2-BD59-A6C34878D82A}">
                    <a16:rowId xmlns:a16="http://schemas.microsoft.com/office/drawing/2014/main" val="1863506979"/>
                  </a:ext>
                </a:extLst>
              </a:tr>
              <a:tr h="1006428">
                <a:tc>
                  <a:txBody>
                    <a:bodyPr/>
                    <a:lstStyle/>
                    <a:p>
                      <a:r>
                        <a:rPr lang="en-US" sz="2000" b="0">
                          <a:latin typeface="Patrick Hand" panose="00000500000000000000" pitchFamily="2" charset="0"/>
                        </a:rPr>
                        <a:t>Guided Anchoring Cascade </a:t>
                      </a:r>
                    </a:p>
                    <a:p>
                      <a:r>
                        <a:rPr lang="en-US" sz="2000" b="0">
                          <a:latin typeface="Patrick Hand" panose="00000500000000000000" pitchFamily="2" charset="0"/>
                        </a:rPr>
                        <a:t>R-CNN (Ours)</a:t>
                      </a:r>
                    </a:p>
                  </a:txBody>
                  <a:tcPr>
                    <a:solidFill>
                      <a:srgbClr val="FF9933"/>
                    </a:solidFill>
                  </a:tcPr>
                </a:tc>
                <a:tc>
                  <a:txBody>
                    <a:bodyPr/>
                    <a:lstStyle/>
                    <a:p>
                      <a:pPr algn="r"/>
                      <a:r>
                        <a:rPr lang="en-US" sz="2000" b="1">
                          <a:latin typeface="Patrick Hand" panose="00000500000000000000" pitchFamily="2" charset="0"/>
                        </a:rPr>
                        <a:t>95.4</a:t>
                      </a:r>
                    </a:p>
                  </a:txBody>
                  <a:tcPr>
                    <a:solidFill>
                      <a:srgbClr val="FF9933"/>
                    </a:solidFill>
                  </a:tcPr>
                </a:tc>
                <a:tc>
                  <a:txBody>
                    <a:bodyPr/>
                    <a:lstStyle/>
                    <a:p>
                      <a:pPr algn="r"/>
                      <a:r>
                        <a:rPr lang="en-US" sz="2000" b="1">
                          <a:latin typeface="Patrick Hand" panose="00000500000000000000" pitchFamily="2" charset="0"/>
                        </a:rPr>
                        <a:t>84.8</a:t>
                      </a:r>
                    </a:p>
                  </a:txBody>
                  <a:tcPr>
                    <a:solidFill>
                      <a:srgbClr val="FF9933"/>
                    </a:solidFill>
                  </a:tcPr>
                </a:tc>
                <a:tc>
                  <a:txBody>
                    <a:bodyPr/>
                    <a:lstStyle/>
                    <a:p>
                      <a:pPr algn="r"/>
                      <a:r>
                        <a:rPr lang="en-US" sz="2000" b="1">
                          <a:latin typeface="Patrick Hand" panose="00000500000000000000" pitchFamily="2" charset="0"/>
                        </a:rPr>
                        <a:t>75.9</a:t>
                      </a:r>
                    </a:p>
                  </a:txBody>
                  <a:tcPr>
                    <a:solidFill>
                      <a:srgbClr val="FF9933"/>
                    </a:solidFill>
                  </a:tcPr>
                </a:tc>
                <a:tc>
                  <a:txBody>
                    <a:bodyPr/>
                    <a:lstStyle/>
                    <a:p>
                      <a:pPr algn="r"/>
                      <a:r>
                        <a:rPr lang="en-US" sz="2000" b="1">
                          <a:latin typeface="Patrick Hand" panose="00000500000000000000" pitchFamily="2" charset="0"/>
                        </a:rPr>
                        <a:t>50.5</a:t>
                      </a:r>
                    </a:p>
                  </a:txBody>
                  <a:tcPr>
                    <a:solidFill>
                      <a:srgbClr val="FF9933"/>
                    </a:solidFill>
                  </a:tcPr>
                </a:tc>
                <a:tc>
                  <a:txBody>
                    <a:bodyPr/>
                    <a:lstStyle/>
                    <a:p>
                      <a:pPr algn="r"/>
                      <a:r>
                        <a:rPr lang="en-US" sz="2000" b="1">
                          <a:latin typeface="Patrick Hand" panose="00000500000000000000" pitchFamily="2" charset="0"/>
                        </a:rPr>
                        <a:t>91.8</a:t>
                      </a:r>
                    </a:p>
                  </a:txBody>
                  <a:tcPr>
                    <a:solidFill>
                      <a:srgbClr val="FF9933"/>
                    </a:solidFill>
                  </a:tcPr>
                </a:tc>
                <a:tc>
                  <a:txBody>
                    <a:bodyPr/>
                    <a:lstStyle/>
                    <a:p>
                      <a:pPr algn="r"/>
                      <a:r>
                        <a:rPr lang="en-US" sz="2000" b="1">
                          <a:latin typeface="Patrick Hand" panose="00000500000000000000" pitchFamily="2" charset="0"/>
                        </a:rPr>
                        <a:t>83.1</a:t>
                      </a:r>
                    </a:p>
                  </a:txBody>
                  <a:tcPr>
                    <a:solidFill>
                      <a:srgbClr val="FF9933"/>
                    </a:solidFill>
                  </a:tcPr>
                </a:tc>
                <a:tc>
                  <a:txBody>
                    <a:bodyPr/>
                    <a:lstStyle/>
                    <a:p>
                      <a:pPr algn="r"/>
                      <a:r>
                        <a:rPr lang="en-US" sz="2000" b="1">
                          <a:latin typeface="Patrick Hand" panose="00000500000000000000" pitchFamily="2" charset="0"/>
                        </a:rPr>
                        <a:t>76.6</a:t>
                      </a:r>
                    </a:p>
                  </a:txBody>
                  <a:tcPr>
                    <a:solidFill>
                      <a:srgbClr val="FF9933"/>
                    </a:solidFill>
                  </a:tcPr>
                </a:tc>
                <a:extLst>
                  <a:ext uri="{0D108BD9-81ED-4DB2-BD59-A6C34878D82A}">
                    <a16:rowId xmlns:a16="http://schemas.microsoft.com/office/drawing/2014/main" val="3055912999"/>
                  </a:ext>
                </a:extLst>
              </a:tr>
            </a:tbl>
          </a:graphicData>
        </a:graphic>
      </p:graphicFrame>
    </p:spTree>
    <p:extLst>
      <p:ext uri="{BB962C8B-B14F-4D97-AF65-F5344CB8AC3E}">
        <p14:creationId xmlns:p14="http://schemas.microsoft.com/office/powerpoint/2010/main" val="4179007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14"/>
          <p:cNvSpPr txBox="1">
            <a:spLocks noGrp="1"/>
          </p:cNvSpPr>
          <p:nvPr>
            <p:ph type="title"/>
          </p:nvPr>
        </p:nvSpPr>
        <p:spPr>
          <a:xfrm>
            <a:off x="1991351" y="1355900"/>
            <a:ext cx="7614900" cy="1007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GB"/>
              <a:t>Contents</a:t>
            </a:r>
            <a:endParaRPr/>
          </a:p>
        </p:txBody>
      </p:sp>
      <p:sp>
        <p:nvSpPr>
          <p:cNvPr id="331" name="Google Shape;331;p14"/>
          <p:cNvSpPr txBox="1">
            <a:spLocks noGrp="1"/>
          </p:cNvSpPr>
          <p:nvPr>
            <p:ph type="body" idx="1"/>
          </p:nvPr>
        </p:nvSpPr>
        <p:spPr>
          <a:xfrm>
            <a:off x="2184975" y="2796700"/>
            <a:ext cx="6762900" cy="2584958"/>
          </a:xfrm>
          <a:prstGeom prst="rect">
            <a:avLst/>
          </a:prstGeom>
        </p:spPr>
        <p:txBody>
          <a:bodyPr spcFirstLastPara="1" wrap="square" lIns="121900" tIns="121900" rIns="121900" bIns="121900" anchor="t" anchorCtr="0">
            <a:noAutofit/>
          </a:bodyPr>
          <a:lstStyle/>
          <a:p>
            <a:pPr marL="0" lvl="0" indent="0" algn="l" rtl="0">
              <a:lnSpc>
                <a:spcPct val="100000"/>
              </a:lnSpc>
              <a:spcBef>
                <a:spcPts val="0"/>
              </a:spcBef>
              <a:spcAft>
                <a:spcPts val="0"/>
              </a:spcAft>
              <a:buNone/>
            </a:pPr>
            <a:r>
              <a:rPr lang="en-US"/>
              <a:t>Introduction.</a:t>
            </a:r>
            <a:endParaRPr/>
          </a:p>
          <a:p>
            <a:pPr marL="0" lvl="0" indent="0" algn="l" rtl="0">
              <a:lnSpc>
                <a:spcPct val="100000"/>
              </a:lnSpc>
              <a:spcBef>
                <a:spcPts val="2100"/>
              </a:spcBef>
              <a:spcAft>
                <a:spcPts val="0"/>
              </a:spcAft>
              <a:buNone/>
            </a:pPr>
            <a:r>
              <a:rPr lang="en-US"/>
              <a:t>Vietnamese Document Image Dataset – UIT-DODV.</a:t>
            </a:r>
          </a:p>
          <a:p>
            <a:pPr marL="0" lvl="0" indent="0" algn="l" rtl="0">
              <a:lnSpc>
                <a:spcPct val="100000"/>
              </a:lnSpc>
              <a:spcBef>
                <a:spcPts val="2100"/>
              </a:spcBef>
              <a:buNone/>
            </a:pPr>
            <a:r>
              <a:rPr lang="en-US"/>
              <a:t>Proposed method – Guided Anchoring Cascade R-CNN.</a:t>
            </a:r>
          </a:p>
          <a:p>
            <a:pPr marL="0" lvl="0" indent="0" algn="l" rtl="0">
              <a:lnSpc>
                <a:spcPct val="100000"/>
              </a:lnSpc>
              <a:spcBef>
                <a:spcPts val="2100"/>
              </a:spcBef>
              <a:buNone/>
            </a:pPr>
            <a:r>
              <a:rPr lang="en-US"/>
              <a:t>Experiments.</a:t>
            </a:r>
          </a:p>
          <a:p>
            <a:pPr marL="0" lvl="0" indent="0" algn="l" rtl="0">
              <a:spcBef>
                <a:spcPts val="2100"/>
              </a:spcBef>
              <a:spcAft>
                <a:spcPts val="2100"/>
              </a:spcAft>
              <a:buNone/>
            </a:pPr>
            <a:endParaRPr lang="en-US"/>
          </a:p>
        </p:txBody>
      </p:sp>
      <p:sp>
        <p:nvSpPr>
          <p:cNvPr id="332" name="Google Shape;332;p14"/>
          <p:cNvSpPr/>
          <p:nvPr/>
        </p:nvSpPr>
        <p:spPr>
          <a:xfrm>
            <a:off x="1466950" y="2884150"/>
            <a:ext cx="466800" cy="469800"/>
          </a:xfrm>
          <a:prstGeom prst="frame">
            <a:avLst>
              <a:gd name="adj1" fmla="val 7733"/>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4"/>
          <p:cNvSpPr/>
          <p:nvPr/>
        </p:nvSpPr>
        <p:spPr>
          <a:xfrm>
            <a:off x="1466950" y="3555475"/>
            <a:ext cx="466800" cy="469800"/>
          </a:xfrm>
          <a:prstGeom prst="frame">
            <a:avLst>
              <a:gd name="adj1" fmla="val 7733"/>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4"/>
          <p:cNvSpPr/>
          <p:nvPr/>
        </p:nvSpPr>
        <p:spPr>
          <a:xfrm>
            <a:off x="1466950" y="4226800"/>
            <a:ext cx="466800" cy="469800"/>
          </a:xfrm>
          <a:prstGeom prst="frame">
            <a:avLst>
              <a:gd name="adj1" fmla="val 7733"/>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4"/>
          <p:cNvSpPr/>
          <p:nvPr/>
        </p:nvSpPr>
        <p:spPr>
          <a:xfrm>
            <a:off x="1466950" y="2796700"/>
            <a:ext cx="611818" cy="469739"/>
          </a:xfrm>
          <a:custGeom>
            <a:avLst/>
            <a:gdLst/>
            <a:ahLst/>
            <a:cxnLst/>
            <a:rect l="l" t="t" r="r" b="b"/>
            <a:pathLst>
              <a:path w="49380" h="51128" extrusionOk="0">
                <a:moveTo>
                  <a:pt x="0" y="28404"/>
                </a:moveTo>
                <a:lnTo>
                  <a:pt x="18353" y="51128"/>
                </a:lnTo>
                <a:lnTo>
                  <a:pt x="49380" y="13109"/>
                </a:lnTo>
                <a:lnTo>
                  <a:pt x="33648" y="0"/>
                </a:lnTo>
                <a:lnTo>
                  <a:pt x="17916" y="41077"/>
                </a:lnTo>
                <a:lnTo>
                  <a:pt x="10487" y="15731"/>
                </a:lnTo>
                <a:close/>
              </a:path>
            </a:pathLst>
          </a:custGeom>
          <a:solidFill>
            <a:schemeClr val="accent6"/>
          </a:solidFill>
          <a:ln>
            <a:noFill/>
          </a:ln>
        </p:spPr>
      </p:sp>
      <p:sp>
        <p:nvSpPr>
          <p:cNvPr id="336" name="Google Shape;336;p14"/>
          <p:cNvSpPr/>
          <p:nvPr/>
        </p:nvSpPr>
        <p:spPr>
          <a:xfrm>
            <a:off x="1466950" y="3511750"/>
            <a:ext cx="611818" cy="469739"/>
          </a:xfrm>
          <a:custGeom>
            <a:avLst/>
            <a:gdLst/>
            <a:ahLst/>
            <a:cxnLst/>
            <a:rect l="l" t="t" r="r" b="b"/>
            <a:pathLst>
              <a:path w="49380" h="51128" extrusionOk="0">
                <a:moveTo>
                  <a:pt x="0" y="28404"/>
                </a:moveTo>
                <a:lnTo>
                  <a:pt x="18353" y="51128"/>
                </a:lnTo>
                <a:lnTo>
                  <a:pt x="49380" y="13109"/>
                </a:lnTo>
                <a:lnTo>
                  <a:pt x="33648" y="0"/>
                </a:lnTo>
                <a:lnTo>
                  <a:pt x="17916" y="41077"/>
                </a:lnTo>
                <a:lnTo>
                  <a:pt x="10487" y="15731"/>
                </a:lnTo>
                <a:close/>
              </a:path>
            </a:pathLst>
          </a:custGeom>
          <a:solidFill>
            <a:schemeClr val="accent6"/>
          </a:solidFill>
          <a:ln>
            <a:noFill/>
          </a:ln>
        </p:spPr>
      </p:sp>
      <p:sp>
        <p:nvSpPr>
          <p:cNvPr id="337" name="Google Shape;337;p14"/>
          <p:cNvSpPr/>
          <p:nvPr/>
        </p:nvSpPr>
        <p:spPr>
          <a:xfrm>
            <a:off x="1466950" y="4139300"/>
            <a:ext cx="611818" cy="469739"/>
          </a:xfrm>
          <a:custGeom>
            <a:avLst/>
            <a:gdLst/>
            <a:ahLst/>
            <a:cxnLst/>
            <a:rect l="l" t="t" r="r" b="b"/>
            <a:pathLst>
              <a:path w="49380" h="51128" extrusionOk="0">
                <a:moveTo>
                  <a:pt x="0" y="28404"/>
                </a:moveTo>
                <a:lnTo>
                  <a:pt x="18353" y="51128"/>
                </a:lnTo>
                <a:lnTo>
                  <a:pt x="49380" y="13109"/>
                </a:lnTo>
                <a:lnTo>
                  <a:pt x="33648" y="0"/>
                </a:lnTo>
                <a:lnTo>
                  <a:pt x="17916" y="41077"/>
                </a:lnTo>
                <a:lnTo>
                  <a:pt x="10487" y="15731"/>
                </a:lnTo>
                <a:close/>
              </a:path>
            </a:pathLst>
          </a:custGeom>
          <a:solidFill>
            <a:schemeClr val="accent6"/>
          </a:solidFill>
          <a:ln>
            <a:noFill/>
          </a:ln>
        </p:spPr>
      </p:sp>
      <p:sp>
        <p:nvSpPr>
          <p:cNvPr id="2" name="Google Shape;334;p14">
            <a:extLst>
              <a:ext uri="{FF2B5EF4-FFF2-40B4-BE49-F238E27FC236}">
                <a16:creationId xmlns:a16="http://schemas.microsoft.com/office/drawing/2014/main" id="{2E9E2BC1-C7AB-4238-1BAF-393BB353EFEE}"/>
              </a:ext>
            </a:extLst>
          </p:cNvPr>
          <p:cNvSpPr/>
          <p:nvPr/>
        </p:nvSpPr>
        <p:spPr>
          <a:xfrm>
            <a:off x="1466950" y="4898477"/>
            <a:ext cx="466800" cy="469800"/>
          </a:xfrm>
          <a:prstGeom prst="frame">
            <a:avLst>
              <a:gd name="adj1" fmla="val 7733"/>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337;p14">
            <a:extLst>
              <a:ext uri="{FF2B5EF4-FFF2-40B4-BE49-F238E27FC236}">
                <a16:creationId xmlns:a16="http://schemas.microsoft.com/office/drawing/2014/main" id="{6C1C1920-06E3-4C03-63D9-A36E98C0E659}"/>
              </a:ext>
            </a:extLst>
          </p:cNvPr>
          <p:cNvSpPr/>
          <p:nvPr/>
        </p:nvSpPr>
        <p:spPr>
          <a:xfrm>
            <a:off x="1447545" y="4852927"/>
            <a:ext cx="611818" cy="469739"/>
          </a:xfrm>
          <a:custGeom>
            <a:avLst/>
            <a:gdLst/>
            <a:ahLst/>
            <a:cxnLst/>
            <a:rect l="l" t="t" r="r" b="b"/>
            <a:pathLst>
              <a:path w="49380" h="51128" extrusionOk="0">
                <a:moveTo>
                  <a:pt x="0" y="28404"/>
                </a:moveTo>
                <a:lnTo>
                  <a:pt x="18353" y="51128"/>
                </a:lnTo>
                <a:lnTo>
                  <a:pt x="49380" y="13109"/>
                </a:lnTo>
                <a:lnTo>
                  <a:pt x="33648" y="0"/>
                </a:lnTo>
                <a:lnTo>
                  <a:pt x="17916" y="41077"/>
                </a:lnTo>
                <a:lnTo>
                  <a:pt x="10487" y="15731"/>
                </a:lnTo>
                <a:close/>
              </a:path>
            </a:pathLst>
          </a:custGeom>
          <a:solidFill>
            <a:schemeClr val="accent6"/>
          </a:solidFill>
          <a:ln>
            <a:noFill/>
          </a:ln>
        </p:spPr>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5"/>
          <p:cNvSpPr txBox="1">
            <a:spLocks noGrp="1"/>
          </p:cNvSpPr>
          <p:nvPr>
            <p:ph type="title"/>
          </p:nvPr>
        </p:nvSpPr>
        <p:spPr>
          <a:xfrm>
            <a:off x="2076022" y="969753"/>
            <a:ext cx="8939400" cy="964555"/>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7200">
                <a:solidFill>
                  <a:schemeClr val="accent2"/>
                </a:solidFill>
              </a:rPr>
              <a:t>References</a:t>
            </a:r>
            <a:endParaRPr sz="7200">
              <a:solidFill>
                <a:schemeClr val="accent2"/>
              </a:solidFill>
            </a:endParaRPr>
          </a:p>
        </p:txBody>
      </p:sp>
      <p:sp>
        <p:nvSpPr>
          <p:cNvPr id="3" name="Google Shape;348;p16">
            <a:extLst>
              <a:ext uri="{FF2B5EF4-FFF2-40B4-BE49-F238E27FC236}">
                <a16:creationId xmlns:a16="http://schemas.microsoft.com/office/drawing/2014/main" id="{67AF5958-4D79-FDE7-0B06-1FAA90B1DB0C}"/>
              </a:ext>
            </a:extLst>
          </p:cNvPr>
          <p:cNvSpPr txBox="1">
            <a:spLocks/>
          </p:cNvSpPr>
          <p:nvPr/>
        </p:nvSpPr>
        <p:spPr>
          <a:xfrm>
            <a:off x="2076022" y="1934308"/>
            <a:ext cx="9614687" cy="417341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93700" algn="l" rtl="0">
              <a:lnSpc>
                <a:spcPct val="115000"/>
              </a:lnSpc>
              <a:spcBef>
                <a:spcPts val="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1pPr>
            <a:lvl2pPr marL="914400" marR="0" lvl="1"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2pPr>
            <a:lvl3pPr marL="1371600" marR="0" lvl="2"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3pPr>
            <a:lvl4pPr marL="1828800" marR="0" lvl="3"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4pPr>
            <a:lvl5pPr marL="2286000" marR="0" lvl="4"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5pPr>
            <a:lvl6pPr marL="2743200" marR="0" lvl="5"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6pPr>
            <a:lvl7pPr marL="3200400" marR="0" lvl="6"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7pPr>
            <a:lvl8pPr marL="3657600" marR="0" lvl="7" indent="-393700" algn="l" rtl="0">
              <a:lnSpc>
                <a:spcPct val="115000"/>
              </a:lnSpc>
              <a:spcBef>
                <a:spcPts val="2100"/>
              </a:spcBef>
              <a:spcAft>
                <a:spcPts val="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8pPr>
            <a:lvl9pPr marL="4114800" marR="0" lvl="8" indent="-393700" algn="l" rtl="0">
              <a:lnSpc>
                <a:spcPct val="115000"/>
              </a:lnSpc>
              <a:spcBef>
                <a:spcPts val="2100"/>
              </a:spcBef>
              <a:spcAft>
                <a:spcPts val="2100"/>
              </a:spcAft>
              <a:buClr>
                <a:srgbClr val="000000"/>
              </a:buClr>
              <a:buSzPts val="2600"/>
              <a:buFont typeface="Patrick Hand"/>
              <a:buChar char="■"/>
              <a:defRPr sz="2600" b="0" i="0" u="none" strike="noStrike" cap="none">
                <a:solidFill>
                  <a:srgbClr val="000000"/>
                </a:solidFill>
                <a:latin typeface="Patrick Hand"/>
                <a:ea typeface="Patrick Hand"/>
                <a:cs typeface="Patrick Hand"/>
                <a:sym typeface="Patrick Hand"/>
              </a:defRPr>
            </a:lvl9pPr>
          </a:lstStyle>
          <a:p>
            <a:pPr marL="0" indent="0" algn="just">
              <a:buNone/>
            </a:pPr>
            <a:r>
              <a:rPr lang="en-US"/>
              <a:t>[1]</a:t>
            </a:r>
            <a:r>
              <a:rPr lang="en-US">
                <a:hlinkClick r:id="rId3"/>
              </a:rPr>
              <a:t>Parsing Digitized Vietnamese Paper Documents</a:t>
            </a:r>
            <a:endParaRPr lang="en-GB"/>
          </a:p>
          <a:p>
            <a:pPr marL="0" indent="0" algn="just">
              <a:buNone/>
            </a:pPr>
            <a:r>
              <a:rPr lang="en-GB"/>
              <a:t>[2]</a:t>
            </a:r>
            <a:r>
              <a:rPr lang="en-US">
                <a:hlinkClick r:id="rId4"/>
              </a:rPr>
              <a:t>Cascade R-CNN — Delving into High Quality Object Detection (Object Detection)</a:t>
            </a:r>
            <a:endParaRPr lang="en-US"/>
          </a:p>
          <a:p>
            <a:pPr marL="0" indent="0" algn="just">
              <a:buNone/>
            </a:pPr>
            <a:r>
              <a:rPr lang="en-US"/>
              <a:t>[3]</a:t>
            </a:r>
            <a:r>
              <a:rPr lang="en-US">
                <a:hlinkClick r:id="rId5"/>
              </a:rPr>
              <a:t>Microsoft COCO: Common Objects in Context</a:t>
            </a:r>
          </a:p>
        </p:txBody>
      </p:sp>
    </p:spTree>
    <p:extLst>
      <p:ext uri="{BB962C8B-B14F-4D97-AF65-F5344CB8AC3E}">
        <p14:creationId xmlns:p14="http://schemas.microsoft.com/office/powerpoint/2010/main" val="4046349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1"/>
          <p:cNvSpPr txBox="1">
            <a:spLocks noGrp="1"/>
          </p:cNvSpPr>
          <p:nvPr>
            <p:ph type="title"/>
          </p:nvPr>
        </p:nvSpPr>
        <p:spPr>
          <a:xfrm>
            <a:off x="1991350" y="1813100"/>
            <a:ext cx="6956400" cy="10077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US"/>
              <a:t>Thanks for listening</a:t>
            </a:r>
          </a:p>
        </p:txBody>
      </p:sp>
      <p:sp>
        <p:nvSpPr>
          <p:cNvPr id="387" name="Google Shape;387;p21"/>
          <p:cNvSpPr txBox="1">
            <a:spLocks noGrp="1"/>
          </p:cNvSpPr>
          <p:nvPr>
            <p:ph type="body" idx="1"/>
          </p:nvPr>
        </p:nvSpPr>
        <p:spPr>
          <a:xfrm>
            <a:off x="1991350" y="3253900"/>
            <a:ext cx="6956400" cy="1843880"/>
          </a:xfrm>
          <a:prstGeom prst="rect">
            <a:avLst/>
          </a:prstGeom>
        </p:spPr>
        <p:txBody>
          <a:bodyPr spcFirstLastPara="1" wrap="square" lIns="121900" tIns="121900" rIns="121900" bIns="121900" anchor="t" anchorCtr="0">
            <a:noAutofit/>
          </a:bodyPr>
          <a:lstStyle/>
          <a:p>
            <a:pPr marL="0" lvl="0" indent="0" algn="ctr" rtl="0">
              <a:lnSpc>
                <a:spcPct val="100000"/>
              </a:lnSpc>
              <a:spcAft>
                <a:spcPts val="600"/>
              </a:spcAft>
              <a:buNone/>
            </a:pPr>
            <a:r>
              <a:rPr lang="en-US" sz="4000"/>
              <a:t>Authors:</a:t>
            </a:r>
          </a:p>
          <a:p>
            <a:pPr marL="0" lvl="0" indent="0" algn="ctr" rtl="0">
              <a:lnSpc>
                <a:spcPct val="100000"/>
              </a:lnSpc>
              <a:spcAft>
                <a:spcPts val="600"/>
              </a:spcAft>
              <a:buNone/>
            </a:pPr>
            <a:r>
              <a:rPr lang="en-US"/>
              <a:t>Lê </a:t>
            </a:r>
            <a:r>
              <a:rPr lang="en-US" err="1"/>
              <a:t>Trương</a:t>
            </a:r>
            <a:r>
              <a:rPr lang="en-US"/>
              <a:t> </a:t>
            </a:r>
            <a:r>
              <a:rPr lang="en-US" err="1"/>
              <a:t>Ngọc</a:t>
            </a:r>
            <a:r>
              <a:rPr lang="en-US"/>
              <a:t> </a:t>
            </a:r>
            <a:r>
              <a:rPr lang="en-US" err="1"/>
              <a:t>Hải</a:t>
            </a:r>
            <a:r>
              <a:rPr lang="en-US"/>
              <a:t> – 20520481</a:t>
            </a:r>
            <a:endParaRPr lang="vi-VN"/>
          </a:p>
          <a:p>
            <a:pPr marL="0" lvl="0" indent="0" algn="ctr" rtl="0">
              <a:lnSpc>
                <a:spcPct val="100000"/>
              </a:lnSpc>
              <a:spcAft>
                <a:spcPts val="600"/>
              </a:spcAft>
              <a:buNone/>
            </a:pPr>
            <a:r>
              <a:rPr lang="vi-VN"/>
              <a:t>Nguyễn Nhật Trường - 20522087</a:t>
            </a:r>
          </a:p>
        </p:txBody>
      </p:sp>
    </p:spTree>
    <p:extLst>
      <p:ext uri="{BB962C8B-B14F-4D97-AF65-F5344CB8AC3E}">
        <p14:creationId xmlns:p14="http://schemas.microsoft.com/office/powerpoint/2010/main" val="708089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5"/>
          <p:cNvSpPr txBox="1">
            <a:spLocks noGrp="1"/>
          </p:cNvSpPr>
          <p:nvPr>
            <p:ph type="title"/>
          </p:nvPr>
        </p:nvSpPr>
        <p:spPr>
          <a:xfrm>
            <a:off x="2509775" y="2200675"/>
            <a:ext cx="8939400" cy="2665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GB" sz="7200">
                <a:solidFill>
                  <a:schemeClr val="accent2"/>
                </a:solidFill>
              </a:rPr>
              <a:t>Introduction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16"/>
          <p:cNvSpPr txBox="1">
            <a:spLocks noGrp="1"/>
          </p:cNvSpPr>
          <p:nvPr>
            <p:ph type="title"/>
          </p:nvPr>
        </p:nvSpPr>
        <p:spPr>
          <a:xfrm>
            <a:off x="1844101" y="2395500"/>
            <a:ext cx="3696300" cy="2067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solidFill>
                  <a:schemeClr val="accent3"/>
                </a:solidFill>
              </a:rPr>
              <a:t>Introduction</a:t>
            </a:r>
            <a:endParaRPr>
              <a:solidFill>
                <a:schemeClr val="accent3"/>
              </a:solidFill>
            </a:endParaRPr>
          </a:p>
        </p:txBody>
      </p:sp>
      <p:sp>
        <p:nvSpPr>
          <p:cNvPr id="348" name="Google Shape;348;p16"/>
          <p:cNvSpPr txBox="1">
            <a:spLocks noGrp="1"/>
          </p:cNvSpPr>
          <p:nvPr>
            <p:ph type="body" idx="1"/>
          </p:nvPr>
        </p:nvSpPr>
        <p:spPr>
          <a:xfrm>
            <a:off x="6955431" y="918283"/>
            <a:ext cx="3638100" cy="4555200"/>
          </a:xfrm>
          <a:prstGeom prst="rect">
            <a:avLst/>
          </a:prstGeom>
        </p:spPr>
        <p:txBody>
          <a:bodyPr spcFirstLastPara="1" wrap="square" lIns="121900" tIns="121900" rIns="121900" bIns="121900" anchor="t" anchorCtr="0">
            <a:noAutofit/>
          </a:bodyPr>
          <a:lstStyle/>
          <a:p>
            <a:pPr marL="0" lvl="0" indent="0" algn="just" rtl="0">
              <a:spcBef>
                <a:spcPts val="0"/>
              </a:spcBef>
              <a:spcAft>
                <a:spcPts val="0"/>
              </a:spcAft>
              <a:buNone/>
            </a:pPr>
            <a:r>
              <a:rPr lang="en-GB" b="1"/>
              <a:t>ĐỘNG LỰC:</a:t>
            </a:r>
          </a:p>
          <a:p>
            <a:pPr marL="0" lvl="0" indent="0" algn="just" rtl="0">
              <a:spcBef>
                <a:spcPts val="0"/>
              </a:spcBef>
              <a:spcAft>
                <a:spcPts val="0"/>
              </a:spcAft>
              <a:buNone/>
            </a:pPr>
            <a:r>
              <a:rPr lang="en-GB" err="1"/>
              <a:t>Tài</a:t>
            </a:r>
            <a:r>
              <a:rPr lang="en-GB"/>
              <a:t> </a:t>
            </a:r>
            <a:r>
              <a:rPr lang="en-GB" err="1"/>
              <a:t>liệu</a:t>
            </a:r>
            <a:r>
              <a:rPr lang="en-GB"/>
              <a:t> </a:t>
            </a:r>
            <a:r>
              <a:rPr lang="en-GB" err="1"/>
              <a:t>kỹ</a:t>
            </a:r>
            <a:r>
              <a:rPr lang="en-GB"/>
              <a:t> </a:t>
            </a:r>
            <a:r>
              <a:rPr lang="en-GB" err="1"/>
              <a:t>thuật</a:t>
            </a:r>
            <a:r>
              <a:rPr lang="en-GB"/>
              <a:t> </a:t>
            </a:r>
            <a:r>
              <a:rPr lang="en-GB" err="1"/>
              <a:t>số</a:t>
            </a:r>
            <a:r>
              <a:rPr lang="en-GB"/>
              <a:t> </a:t>
            </a:r>
            <a:r>
              <a:rPr lang="en-GB" err="1"/>
              <a:t>đang</a:t>
            </a:r>
            <a:r>
              <a:rPr lang="en-GB"/>
              <a:t> </a:t>
            </a:r>
            <a:r>
              <a:rPr lang="en-GB" err="1"/>
              <a:t>dần</a:t>
            </a:r>
            <a:r>
              <a:rPr lang="en-GB"/>
              <a:t> </a:t>
            </a:r>
            <a:r>
              <a:rPr lang="en-GB" err="1"/>
              <a:t>thay</a:t>
            </a:r>
            <a:r>
              <a:rPr lang="en-GB"/>
              <a:t> </a:t>
            </a:r>
            <a:r>
              <a:rPr lang="en-GB" err="1"/>
              <a:t>thế</a:t>
            </a:r>
            <a:r>
              <a:rPr lang="en-GB"/>
              <a:t> </a:t>
            </a:r>
            <a:r>
              <a:rPr lang="en-GB" err="1"/>
              <a:t>tài</a:t>
            </a:r>
            <a:r>
              <a:rPr lang="en-GB"/>
              <a:t> </a:t>
            </a:r>
            <a:r>
              <a:rPr lang="en-GB" err="1"/>
              <a:t>liệu</a:t>
            </a:r>
            <a:r>
              <a:rPr lang="en-GB"/>
              <a:t> </a:t>
            </a:r>
            <a:r>
              <a:rPr lang="en-GB" err="1"/>
              <a:t>giấy</a:t>
            </a:r>
            <a:r>
              <a:rPr lang="en-GB"/>
              <a:t>.</a:t>
            </a:r>
          </a:p>
        </p:txBody>
      </p:sp>
      <p:pic>
        <p:nvPicPr>
          <p:cNvPr id="2" name="Picture 1">
            <a:extLst>
              <a:ext uri="{FF2B5EF4-FFF2-40B4-BE49-F238E27FC236}">
                <a16:creationId xmlns:a16="http://schemas.microsoft.com/office/drawing/2014/main" id="{A2107CAB-EBEB-E5D6-3C15-4DB504A7453D}"/>
              </a:ext>
            </a:extLst>
          </p:cNvPr>
          <p:cNvPicPr>
            <a:picLocks noChangeAspect="1"/>
          </p:cNvPicPr>
          <p:nvPr/>
        </p:nvPicPr>
        <p:blipFill>
          <a:blip r:embed="rId3"/>
          <a:stretch>
            <a:fillRect/>
          </a:stretch>
        </p:blipFill>
        <p:spPr>
          <a:xfrm>
            <a:off x="9388189" y="5553559"/>
            <a:ext cx="601385" cy="631201"/>
          </a:xfrm>
          <a:prstGeom prst="rect">
            <a:avLst/>
          </a:prstGeom>
        </p:spPr>
      </p:pic>
      <p:pic>
        <p:nvPicPr>
          <p:cNvPr id="3" name="Picture 4" descr="See the source image">
            <a:extLst>
              <a:ext uri="{FF2B5EF4-FFF2-40B4-BE49-F238E27FC236}">
                <a16:creationId xmlns:a16="http://schemas.microsoft.com/office/drawing/2014/main" id="{F594F7FC-6E2B-2B67-DFAA-83CC84A63FD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473789" y="5553559"/>
            <a:ext cx="601385" cy="63120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7CCDBA74-998B-2DB0-BC53-2AEFBB8B13E2}"/>
              </a:ext>
            </a:extLst>
          </p:cNvPr>
          <p:cNvPicPr>
            <a:picLocks noChangeAspect="1"/>
          </p:cNvPicPr>
          <p:nvPr/>
        </p:nvPicPr>
        <p:blipFill rotWithShape="1">
          <a:blip r:embed="rId5"/>
          <a:srcRect l="8381"/>
          <a:stretch/>
        </p:blipFill>
        <p:spPr>
          <a:xfrm>
            <a:off x="7559388" y="5553559"/>
            <a:ext cx="601385" cy="63120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16"/>
          <p:cNvSpPr txBox="1">
            <a:spLocks noGrp="1"/>
          </p:cNvSpPr>
          <p:nvPr>
            <p:ph type="title"/>
          </p:nvPr>
        </p:nvSpPr>
        <p:spPr>
          <a:xfrm>
            <a:off x="1844101" y="2395500"/>
            <a:ext cx="3696300" cy="2067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solidFill>
                  <a:schemeClr val="accent3"/>
                </a:solidFill>
              </a:rPr>
              <a:t>Introduction</a:t>
            </a:r>
            <a:endParaRPr>
              <a:solidFill>
                <a:schemeClr val="accent3"/>
              </a:solidFill>
            </a:endParaRPr>
          </a:p>
        </p:txBody>
      </p:sp>
      <p:sp>
        <p:nvSpPr>
          <p:cNvPr id="348" name="Google Shape;348;p16"/>
          <p:cNvSpPr txBox="1">
            <a:spLocks noGrp="1"/>
          </p:cNvSpPr>
          <p:nvPr>
            <p:ph type="body" idx="1"/>
          </p:nvPr>
        </p:nvSpPr>
        <p:spPr>
          <a:xfrm>
            <a:off x="6955431" y="918283"/>
            <a:ext cx="3638100" cy="4555200"/>
          </a:xfrm>
          <a:prstGeom prst="rect">
            <a:avLst/>
          </a:prstGeom>
        </p:spPr>
        <p:txBody>
          <a:bodyPr spcFirstLastPara="1" wrap="square" lIns="121900" tIns="121900" rIns="121900" bIns="121900" anchor="t" anchorCtr="0">
            <a:noAutofit/>
          </a:bodyPr>
          <a:lstStyle/>
          <a:p>
            <a:pPr marL="0" lvl="0" indent="0" algn="just" rtl="0">
              <a:spcBef>
                <a:spcPts val="0"/>
              </a:spcBef>
              <a:spcAft>
                <a:spcPts val="0"/>
              </a:spcAft>
              <a:buNone/>
            </a:pPr>
            <a:r>
              <a:rPr lang="en-GB" b="1"/>
              <a:t>ĐỘNG LỰC:</a:t>
            </a:r>
          </a:p>
          <a:p>
            <a:pPr marL="0" lvl="0" indent="0" algn="just" rtl="0">
              <a:spcBef>
                <a:spcPts val="0"/>
              </a:spcBef>
              <a:spcAft>
                <a:spcPts val="0"/>
              </a:spcAft>
              <a:buNone/>
            </a:pPr>
            <a:r>
              <a:rPr lang="en-GB"/>
              <a:t>Tài liệu kỹ thuật số đang dần thay thế tài liệu giấy.</a:t>
            </a:r>
          </a:p>
          <a:p>
            <a:pPr marL="0" lvl="0" indent="0" algn="just" rtl="0">
              <a:spcBef>
                <a:spcPts val="0"/>
              </a:spcBef>
              <a:spcAft>
                <a:spcPts val="0"/>
              </a:spcAft>
              <a:buNone/>
            </a:pPr>
            <a:r>
              <a:rPr lang="en-GB"/>
              <a:t>Bài toán phát hiện đối tượng trên tài liệu dạng ảnh là bài toán nền tảng trong rút trích dữ liệu văn bản.</a:t>
            </a:r>
          </a:p>
        </p:txBody>
      </p:sp>
      <p:pic>
        <p:nvPicPr>
          <p:cNvPr id="2" name="Picture 1">
            <a:extLst>
              <a:ext uri="{FF2B5EF4-FFF2-40B4-BE49-F238E27FC236}">
                <a16:creationId xmlns:a16="http://schemas.microsoft.com/office/drawing/2014/main" id="{A2107CAB-EBEB-E5D6-3C15-4DB504A7453D}"/>
              </a:ext>
            </a:extLst>
          </p:cNvPr>
          <p:cNvPicPr>
            <a:picLocks noChangeAspect="1"/>
          </p:cNvPicPr>
          <p:nvPr/>
        </p:nvPicPr>
        <p:blipFill>
          <a:blip r:embed="rId3"/>
          <a:stretch>
            <a:fillRect/>
          </a:stretch>
        </p:blipFill>
        <p:spPr>
          <a:xfrm>
            <a:off x="9388189" y="5553559"/>
            <a:ext cx="601385" cy="631201"/>
          </a:xfrm>
          <a:prstGeom prst="rect">
            <a:avLst/>
          </a:prstGeom>
        </p:spPr>
      </p:pic>
      <p:pic>
        <p:nvPicPr>
          <p:cNvPr id="3" name="Picture 4" descr="See the source image">
            <a:extLst>
              <a:ext uri="{FF2B5EF4-FFF2-40B4-BE49-F238E27FC236}">
                <a16:creationId xmlns:a16="http://schemas.microsoft.com/office/drawing/2014/main" id="{F594F7FC-6E2B-2B67-DFAA-83CC84A63FD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473789" y="5553559"/>
            <a:ext cx="601385" cy="63120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7CCDBA74-998B-2DB0-BC53-2AEFBB8B13E2}"/>
              </a:ext>
            </a:extLst>
          </p:cNvPr>
          <p:cNvPicPr>
            <a:picLocks noChangeAspect="1"/>
          </p:cNvPicPr>
          <p:nvPr/>
        </p:nvPicPr>
        <p:blipFill rotWithShape="1">
          <a:blip r:embed="rId5"/>
          <a:srcRect l="8381"/>
          <a:stretch/>
        </p:blipFill>
        <p:spPr>
          <a:xfrm>
            <a:off x="7559388" y="5553559"/>
            <a:ext cx="601385" cy="631201"/>
          </a:xfrm>
          <a:prstGeom prst="rect">
            <a:avLst/>
          </a:prstGeom>
        </p:spPr>
      </p:pic>
    </p:spTree>
    <p:extLst>
      <p:ext uri="{BB962C8B-B14F-4D97-AF65-F5344CB8AC3E}">
        <p14:creationId xmlns:p14="http://schemas.microsoft.com/office/powerpoint/2010/main" val="1234806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4" name="Picture 3">
            <a:extLst>
              <a:ext uri="{FF2B5EF4-FFF2-40B4-BE49-F238E27FC236}">
                <a16:creationId xmlns:a16="http://schemas.microsoft.com/office/drawing/2014/main" id="{B4717EE4-8DD5-B463-A0E1-B1B194F8E37B}"/>
              </a:ext>
            </a:extLst>
          </p:cNvPr>
          <p:cNvPicPr>
            <a:picLocks noChangeAspect="1"/>
          </p:cNvPicPr>
          <p:nvPr/>
        </p:nvPicPr>
        <p:blipFill>
          <a:blip r:embed="rId3"/>
          <a:stretch>
            <a:fillRect/>
          </a:stretch>
        </p:blipFill>
        <p:spPr>
          <a:xfrm>
            <a:off x="8995629" y="1686223"/>
            <a:ext cx="2308867" cy="3548136"/>
          </a:xfrm>
          <a:prstGeom prst="rect">
            <a:avLst/>
          </a:prstGeom>
        </p:spPr>
      </p:pic>
      <p:sp>
        <p:nvSpPr>
          <p:cNvPr id="6" name="Arrow: Right 5">
            <a:extLst>
              <a:ext uri="{FF2B5EF4-FFF2-40B4-BE49-F238E27FC236}">
                <a16:creationId xmlns:a16="http://schemas.microsoft.com/office/drawing/2014/main" id="{1491F547-9D65-FE0E-C543-0DC970826A7B}"/>
              </a:ext>
            </a:extLst>
          </p:cNvPr>
          <p:cNvSpPr/>
          <p:nvPr/>
        </p:nvSpPr>
        <p:spPr>
          <a:xfrm>
            <a:off x="3166204" y="3153531"/>
            <a:ext cx="2001792" cy="613519"/>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Patrick Hand" panose="00000500000000000000" pitchFamily="2" charset="0"/>
              </a:rPr>
              <a:t>Load</a:t>
            </a:r>
          </a:p>
        </p:txBody>
      </p:sp>
      <p:pic>
        <p:nvPicPr>
          <p:cNvPr id="7" name="Picture 6">
            <a:extLst>
              <a:ext uri="{FF2B5EF4-FFF2-40B4-BE49-F238E27FC236}">
                <a16:creationId xmlns:a16="http://schemas.microsoft.com/office/drawing/2014/main" id="{4C799B06-A736-A22D-C779-FB025734BF3B}"/>
              </a:ext>
            </a:extLst>
          </p:cNvPr>
          <p:cNvPicPr>
            <a:picLocks noChangeAspect="1"/>
          </p:cNvPicPr>
          <p:nvPr/>
        </p:nvPicPr>
        <p:blipFill rotWithShape="1">
          <a:blip r:embed="rId4"/>
          <a:srcRect r="5994"/>
          <a:stretch/>
        </p:blipFill>
        <p:spPr>
          <a:xfrm>
            <a:off x="5217310" y="2713497"/>
            <a:ext cx="1462208" cy="1431006"/>
          </a:xfrm>
          <a:prstGeom prst="rect">
            <a:avLst/>
          </a:prstGeom>
        </p:spPr>
      </p:pic>
      <p:sp>
        <p:nvSpPr>
          <p:cNvPr id="8" name="Arrow: Right 7">
            <a:extLst>
              <a:ext uri="{FF2B5EF4-FFF2-40B4-BE49-F238E27FC236}">
                <a16:creationId xmlns:a16="http://schemas.microsoft.com/office/drawing/2014/main" id="{8C5F7C25-E1BA-A7B6-C26B-6081766025F4}"/>
              </a:ext>
            </a:extLst>
          </p:cNvPr>
          <p:cNvSpPr/>
          <p:nvPr/>
        </p:nvSpPr>
        <p:spPr>
          <a:xfrm>
            <a:off x="6822510" y="3010154"/>
            <a:ext cx="2138516" cy="744845"/>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Patrick Hand" panose="00000500000000000000" pitchFamily="2" charset="0"/>
              </a:rPr>
              <a:t>Predict</a:t>
            </a:r>
          </a:p>
        </p:txBody>
      </p:sp>
      <p:sp>
        <p:nvSpPr>
          <p:cNvPr id="9" name="Rectangle 8">
            <a:extLst>
              <a:ext uri="{FF2B5EF4-FFF2-40B4-BE49-F238E27FC236}">
                <a16:creationId xmlns:a16="http://schemas.microsoft.com/office/drawing/2014/main" id="{F62B97B2-9DC8-5838-4C68-9A026C06A4C0}"/>
              </a:ext>
            </a:extLst>
          </p:cNvPr>
          <p:cNvSpPr/>
          <p:nvPr/>
        </p:nvSpPr>
        <p:spPr>
          <a:xfrm>
            <a:off x="543076" y="1055076"/>
            <a:ext cx="2001792" cy="512298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CE47F23A-F690-F392-1F0C-88CFBCDCA302}"/>
              </a:ext>
            </a:extLst>
          </p:cNvPr>
          <p:cNvPicPr>
            <a:picLocks noChangeAspect="1"/>
          </p:cNvPicPr>
          <p:nvPr/>
        </p:nvPicPr>
        <p:blipFill>
          <a:blip r:embed="rId5"/>
          <a:stretch>
            <a:fillRect/>
          </a:stretch>
        </p:blipFill>
        <p:spPr>
          <a:xfrm>
            <a:off x="730531" y="1797999"/>
            <a:ext cx="2278514" cy="3436360"/>
          </a:xfrm>
          <a:prstGeom prst="rect">
            <a:avLst/>
          </a:prstGeom>
        </p:spPr>
      </p:pic>
      <p:sp>
        <p:nvSpPr>
          <p:cNvPr id="11" name="TextBox 10">
            <a:extLst>
              <a:ext uri="{FF2B5EF4-FFF2-40B4-BE49-F238E27FC236}">
                <a16:creationId xmlns:a16="http://schemas.microsoft.com/office/drawing/2014/main" id="{34D88648-9F30-524D-EE6C-5E80F0C1037F}"/>
              </a:ext>
            </a:extLst>
          </p:cNvPr>
          <p:cNvSpPr txBox="1"/>
          <p:nvPr/>
        </p:nvSpPr>
        <p:spPr>
          <a:xfrm>
            <a:off x="1002900" y="5169414"/>
            <a:ext cx="1612944" cy="461665"/>
          </a:xfrm>
          <a:prstGeom prst="rect">
            <a:avLst/>
          </a:prstGeom>
          <a:noFill/>
        </p:spPr>
        <p:txBody>
          <a:bodyPr wrap="square" rtlCol="0">
            <a:spAutoFit/>
          </a:bodyPr>
          <a:lstStyle/>
          <a:p>
            <a:pPr algn="ctr"/>
            <a:r>
              <a:rPr lang="en-US" sz="2400" b="1">
                <a:solidFill>
                  <a:schemeClr val="tx1"/>
                </a:solidFill>
                <a:latin typeface="Patrick Hand" panose="00000500000000000000" pitchFamily="2" charset="0"/>
              </a:rPr>
              <a:t>Input</a:t>
            </a:r>
          </a:p>
        </p:txBody>
      </p:sp>
      <p:sp>
        <p:nvSpPr>
          <p:cNvPr id="12" name="TextBox 11">
            <a:extLst>
              <a:ext uri="{FF2B5EF4-FFF2-40B4-BE49-F238E27FC236}">
                <a16:creationId xmlns:a16="http://schemas.microsoft.com/office/drawing/2014/main" id="{5A72C3F7-8023-D341-1855-1107A6F669F3}"/>
              </a:ext>
            </a:extLst>
          </p:cNvPr>
          <p:cNvSpPr txBox="1"/>
          <p:nvPr/>
        </p:nvSpPr>
        <p:spPr>
          <a:xfrm>
            <a:off x="9343590" y="5169413"/>
            <a:ext cx="1612944" cy="461665"/>
          </a:xfrm>
          <a:prstGeom prst="rect">
            <a:avLst/>
          </a:prstGeom>
          <a:noFill/>
        </p:spPr>
        <p:txBody>
          <a:bodyPr wrap="square" rtlCol="0">
            <a:spAutoFit/>
          </a:bodyPr>
          <a:lstStyle/>
          <a:p>
            <a:pPr algn="ctr"/>
            <a:r>
              <a:rPr lang="en-US" sz="2400" b="1">
                <a:solidFill>
                  <a:schemeClr val="tx1"/>
                </a:solidFill>
                <a:latin typeface="Patrick Hand" panose="00000500000000000000" pitchFamily="2" charset="0"/>
              </a:rPr>
              <a:t>Output</a:t>
            </a:r>
          </a:p>
        </p:txBody>
      </p:sp>
      <p:sp>
        <p:nvSpPr>
          <p:cNvPr id="13" name="TextBox 12">
            <a:extLst>
              <a:ext uri="{FF2B5EF4-FFF2-40B4-BE49-F238E27FC236}">
                <a16:creationId xmlns:a16="http://schemas.microsoft.com/office/drawing/2014/main" id="{CB62B68F-8AE0-70B3-5D82-B33C1FD21AAF}"/>
              </a:ext>
            </a:extLst>
          </p:cNvPr>
          <p:cNvSpPr txBox="1"/>
          <p:nvPr/>
        </p:nvSpPr>
        <p:spPr>
          <a:xfrm>
            <a:off x="5141942" y="4395690"/>
            <a:ext cx="1612944" cy="461665"/>
          </a:xfrm>
          <a:prstGeom prst="rect">
            <a:avLst/>
          </a:prstGeom>
          <a:noFill/>
        </p:spPr>
        <p:txBody>
          <a:bodyPr wrap="square" rtlCol="0">
            <a:spAutoFit/>
          </a:bodyPr>
          <a:lstStyle/>
          <a:p>
            <a:pPr algn="ctr"/>
            <a:r>
              <a:rPr lang="en-US" sz="2400" b="1">
                <a:solidFill>
                  <a:schemeClr val="tx1"/>
                </a:solidFill>
                <a:latin typeface="Patrick Hand" panose="00000500000000000000" pitchFamily="2" charset="0"/>
              </a:rPr>
              <a:t>Model</a:t>
            </a:r>
          </a:p>
        </p:txBody>
      </p:sp>
      <p:sp>
        <p:nvSpPr>
          <p:cNvPr id="14" name="Google Shape;347;p16">
            <a:extLst>
              <a:ext uri="{FF2B5EF4-FFF2-40B4-BE49-F238E27FC236}">
                <a16:creationId xmlns:a16="http://schemas.microsoft.com/office/drawing/2014/main" id="{FF375DF6-5246-DF07-4E63-98F29C8A87BE}"/>
              </a:ext>
            </a:extLst>
          </p:cNvPr>
          <p:cNvSpPr txBox="1">
            <a:spLocks noGrp="1"/>
          </p:cNvSpPr>
          <p:nvPr>
            <p:ph type="title"/>
          </p:nvPr>
        </p:nvSpPr>
        <p:spPr>
          <a:xfrm>
            <a:off x="4435789" y="611595"/>
            <a:ext cx="3016879" cy="886962"/>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4800">
                <a:solidFill>
                  <a:schemeClr val="accent3"/>
                </a:solidFill>
              </a:rPr>
              <a:t>Introduction</a:t>
            </a:r>
            <a:endParaRPr sz="4800">
              <a:solidFill>
                <a:schemeClr val="accent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5"/>
          <p:cNvSpPr txBox="1">
            <a:spLocks noGrp="1"/>
          </p:cNvSpPr>
          <p:nvPr>
            <p:ph type="title"/>
          </p:nvPr>
        </p:nvSpPr>
        <p:spPr>
          <a:xfrm>
            <a:off x="2509775" y="2200675"/>
            <a:ext cx="8939400" cy="2665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GB" sz="7200">
                <a:solidFill>
                  <a:schemeClr val="accent2"/>
                </a:solidFill>
              </a:rPr>
              <a:t>Vietnamese document Image Dataset </a:t>
            </a:r>
            <a:br>
              <a:rPr lang="en-GB" sz="7200">
                <a:solidFill>
                  <a:schemeClr val="accent2"/>
                </a:solidFill>
              </a:rPr>
            </a:br>
            <a:r>
              <a:rPr lang="en-GB" sz="7200">
                <a:solidFill>
                  <a:schemeClr val="accent2"/>
                </a:solidFill>
              </a:rPr>
              <a:t>UIT-DODV</a:t>
            </a:r>
            <a:endParaRPr sz="7200">
              <a:solidFill>
                <a:schemeClr val="accent2"/>
              </a:solidFill>
            </a:endParaRPr>
          </a:p>
        </p:txBody>
      </p:sp>
    </p:spTree>
    <p:extLst>
      <p:ext uri="{BB962C8B-B14F-4D97-AF65-F5344CB8AC3E}">
        <p14:creationId xmlns:p14="http://schemas.microsoft.com/office/powerpoint/2010/main" val="777230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17"/>
          <p:cNvSpPr txBox="1">
            <a:spLocks noGrp="1"/>
          </p:cNvSpPr>
          <p:nvPr>
            <p:ph type="title"/>
          </p:nvPr>
        </p:nvSpPr>
        <p:spPr>
          <a:xfrm>
            <a:off x="2060400" y="1300125"/>
            <a:ext cx="3959400" cy="4805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GB"/>
              <a:t>Đây là một bộ dữ liệu tài liệu dạng ảnh tiếng Việt.</a:t>
            </a:r>
            <a:endParaRPr/>
          </a:p>
        </p:txBody>
      </p:sp>
    </p:spTree>
  </p:cSld>
  <p:clrMapOvr>
    <a:masterClrMapping/>
  </p:clrMapOvr>
</p:sld>
</file>

<file path=ppt/theme/theme1.xml><?xml version="1.0" encoding="utf-8"?>
<a:theme xmlns:a="http://schemas.openxmlformats.org/drawingml/2006/main" name="0165_Ogawa_Template_SlidesMania">
  <a:themeElements>
    <a:clrScheme name="Simple Light">
      <a:dk1>
        <a:srgbClr val="000000"/>
      </a:dk1>
      <a:lt1>
        <a:srgbClr val="76A5AF"/>
      </a:lt1>
      <a:dk2>
        <a:srgbClr val="000000"/>
      </a:dk2>
      <a:lt2>
        <a:srgbClr val="8E7CC3"/>
      </a:lt2>
      <a:accent1>
        <a:srgbClr val="6FA8DC"/>
      </a:accent1>
      <a:accent2>
        <a:srgbClr val="E69138"/>
      </a:accent2>
      <a:accent3>
        <a:srgbClr val="C27BA0"/>
      </a:accent3>
      <a:accent4>
        <a:srgbClr val="E06666"/>
      </a:accent4>
      <a:accent5>
        <a:srgbClr val="93C47D"/>
      </a:accent5>
      <a:accent6>
        <a:srgbClr val="FFD966"/>
      </a:accent6>
      <a:hlink>
        <a:srgbClr val="17171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173</TotalTime>
  <Words>1801</Words>
  <Application>Microsoft Office PowerPoint</Application>
  <PresentationFormat>Widescreen</PresentationFormat>
  <Paragraphs>260</Paragraphs>
  <Slides>31</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Times New Roman</vt:lpstr>
      <vt:lpstr>source-serif-pro</vt:lpstr>
      <vt:lpstr>Cambria Math</vt:lpstr>
      <vt:lpstr>Arial</vt:lpstr>
      <vt:lpstr>Patrick Hand</vt:lpstr>
      <vt:lpstr>Barlow Condensed</vt:lpstr>
      <vt:lpstr>Calibri</vt:lpstr>
      <vt:lpstr>0165_Ogawa_Template_SlidesMania</vt:lpstr>
      <vt:lpstr>Phát hiện đối tượng trên tài liệu dạng ảnh.</vt:lpstr>
      <vt:lpstr>HELLO!</vt:lpstr>
      <vt:lpstr>Contents</vt:lpstr>
      <vt:lpstr>Introduction</vt:lpstr>
      <vt:lpstr>Introduction</vt:lpstr>
      <vt:lpstr>Introduction</vt:lpstr>
      <vt:lpstr>Introduction</vt:lpstr>
      <vt:lpstr>Vietnamese document Image Dataset  UIT-DODV</vt:lpstr>
      <vt:lpstr>Đây là một bộ dữ liệu tài liệu dạng ảnh tiếng Việt.</vt:lpstr>
      <vt:lpstr>UIT-DODV [1]:</vt:lpstr>
      <vt:lpstr>UIT-DODV [1]:</vt:lpstr>
      <vt:lpstr>UIT-DODV [1]:</vt:lpstr>
      <vt:lpstr>UIT-DODV</vt:lpstr>
      <vt:lpstr>Proposed method –  Guided Anchoring Cascade R-CNN</vt:lpstr>
      <vt:lpstr>Guided Anchoring</vt:lpstr>
      <vt:lpstr>Cascade R-CNN [2]</vt:lpstr>
      <vt:lpstr>Approach</vt:lpstr>
      <vt:lpstr>Approach</vt:lpstr>
      <vt:lpstr>Guided Anchoring Cascade R-CNN</vt:lpstr>
      <vt:lpstr>Experiments</vt:lpstr>
      <vt:lpstr>Metrics</vt:lpstr>
      <vt:lpstr>Metrics</vt:lpstr>
      <vt:lpstr>Metrics</vt:lpstr>
      <vt:lpstr>PowerPoint Presentation</vt:lpstr>
      <vt:lpstr>Visualization</vt:lpstr>
      <vt:lpstr>Visualization</vt:lpstr>
      <vt:lpstr>Visualization</vt:lpstr>
      <vt:lpstr>Visualization</vt:lpstr>
      <vt:lpstr>PowerPoint Presentation</vt:lpstr>
      <vt:lpstr>References</vt:lpstr>
      <vt:lpstr>Thanks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Phát hiện đối tượng trên tài liệu dạng ảnh.</dc:title>
  <cp:lastModifiedBy>Lê Trương Ngọc Hải</cp:lastModifiedBy>
  <cp:revision>1</cp:revision>
  <dcterms:modified xsi:type="dcterms:W3CDTF">2022-11-30T14:51:34Z</dcterms:modified>
</cp:coreProperties>
</file>

<file path=docProps/thumbnail.jpeg>
</file>